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_rels/notesSlide45.xml.rels" ContentType="application/vnd.openxmlformats-package.relationships+xml"/>
  <Override PartName="/ppt/notesSlides/notesSlide45.xml" ContentType="application/vnd.openxmlformats-officedocument.presentationml.notesSlide+xml"/>
  <Override PartName="/ppt/_rels/presentation.xml.rels" ContentType="application/vnd.openxmlformats-package.relationships+xml"/>
  <Override PartName="/ppt/embeddings/oleObject1.bin" ContentType="application/vnd.openxmlformats-officedocument.oleObject"/>
  <Override PartName="/ppt/media/image56.gif" ContentType="image/gif"/>
  <Override PartName="/ppt/media/image55.gif" ContentType="image/gif"/>
  <Override PartName="/ppt/media/image54.gif" ContentType="image/gif"/>
  <Override PartName="/ppt/media/image53.gif" ContentType="image/gif"/>
  <Override PartName="/ppt/media/image52.gif" ContentType="image/gif"/>
  <Override PartName="/ppt/media/image51.gif" ContentType="image/gif"/>
  <Override PartName="/ppt/media/image50.gif" ContentType="image/gif"/>
  <Override PartName="/ppt/media/image46.gif" ContentType="image/gif"/>
  <Override PartName="/ppt/media/image6.jpeg" ContentType="image/jpeg"/>
  <Override PartName="/ppt/media/image25.gif" ContentType="image/gif"/>
  <Override PartName="/ppt/media/image41.gif" ContentType="image/gif"/>
  <Override PartName="/ppt/media/image2.jpeg" ContentType="image/jpeg"/>
  <Override PartName="/ppt/media/image64.gif" ContentType="image/gif"/>
  <Override PartName="/ppt/media/image19.gif" ContentType="image/gif"/>
  <Override PartName="/ppt/media/image61.gif" ContentType="image/gif"/>
  <Override PartName="/ppt/media/image21.gif" ContentType="image/gif"/>
  <Override PartName="/ppt/media/image58.gif" ContentType="image/gif"/>
  <Override PartName="/ppt/media/image16.gif" ContentType="image/gif"/>
  <Override PartName="/ppt/media/image17.gif" ContentType="image/gif"/>
  <Override PartName="/ppt/media/image18.gif" ContentType="image/gif"/>
  <Override PartName="/ppt/media/image60.gif" ContentType="image/gif"/>
  <Override PartName="/ppt/media/image20.gif" ContentType="image/gif"/>
  <Override PartName="/ppt/media/image57.gif" ContentType="image/gif"/>
  <Override PartName="/ppt/media/image67.gif" ContentType="image/gif"/>
  <Override PartName="/ppt/media/image30.gif" ContentType="image/gif"/>
  <Override PartName="/ppt/media/image66.gif" ContentType="image/gif"/>
  <Override PartName="/ppt/media/image29.gif" ContentType="image/gif"/>
  <Override PartName="/ppt/media/image65.gif" ContentType="image/gif"/>
  <Override PartName="/ppt/media/image28.gif" ContentType="image/gif"/>
  <Override PartName="/ppt/media/image45.gif" ContentType="image/gif"/>
  <Override PartName="/ppt/media/image62.gif" ContentType="image/gif"/>
  <Override PartName="/ppt/media/image27.gif" ContentType="image/gif"/>
  <Override PartName="/ppt/media/image24.gif" ContentType="image/gif"/>
  <Override PartName="/ppt/media/image59.gif" ContentType="image/gif"/>
  <Override PartName="/ppt/media/image22.gif" ContentType="image/gif"/>
  <Override PartName="/ppt/media/image63.gif" ContentType="image/gif"/>
  <Override PartName="/ppt/media/image26.gif" ContentType="image/gif"/>
  <Override PartName="/ppt/media/image8.jpeg" ContentType="image/jpeg"/>
  <Override PartName="/ppt/media/image23.gif" ContentType="image/gif"/>
  <Override PartName="/ppt/media/image14.gif" ContentType="image/gif"/>
  <Override PartName="/ppt/media/image5.png" ContentType="image/png"/>
  <Override PartName="/ppt/media/image42.gif" ContentType="image/gif"/>
  <Override PartName="/ppt/media/image15.gif" ContentType="image/gif"/>
  <Override PartName="/ppt/media/image35.gif" ContentType="image/gif"/>
  <Override PartName="/ppt/media/image9.gif" ContentType="image/gif"/>
  <Override PartName="/ppt/media/image39.gif" ContentType="image/gif"/>
  <Override PartName="/ppt/media/image1.png" ContentType="image/png"/>
  <Override PartName="/ppt/media/image10.gif" ContentType="image/gif"/>
  <Override PartName="/ppt/media/image47.gif" ContentType="image/gif"/>
  <Override PartName="/ppt/media/image11.gif" ContentType="image/gif"/>
  <Override PartName="/ppt/media/image48.gif" ContentType="image/gif"/>
  <Override PartName="/ppt/media/image3.jpeg" ContentType="image/jpeg"/>
  <Override PartName="/ppt/media/image12.gif" ContentType="image/gif"/>
  <Override PartName="/ppt/media/image49.gif" ContentType="image/gif"/>
  <Override PartName="/ppt/media/image4.png" ContentType="image/png"/>
  <Override PartName="/ppt/media/image7.jpeg" ContentType="image/jpeg"/>
  <Override PartName="/ppt/media/image13.gif" ContentType="image/gif"/>
  <Override PartName="/ppt/media/image31.gif" ContentType="image/gif"/>
  <Override PartName="/ppt/media/image32.gif" ContentType="image/gif"/>
  <Override PartName="/ppt/media/image33.gif" ContentType="image/gif"/>
  <Override PartName="/ppt/media/image34.gif" ContentType="image/gif"/>
  <Override PartName="/ppt/media/image36.gif" ContentType="image/gif"/>
  <Override PartName="/ppt/media/image37.gif" ContentType="image/gif"/>
  <Override PartName="/ppt/media/image38.gif" ContentType="image/gif"/>
  <Override PartName="/ppt/media/image40.gif" ContentType="image/gif"/>
  <Override PartName="/ppt/media/image43.gif" ContentType="image/gif"/>
  <Override PartName="/ppt/media/image44.gif" ContentType="image/gif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presProps.xml" ContentType="application/vnd.openxmlformats-officedocument.presentationml.presPro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_rels/slide27.xml.rels" ContentType="application/vnd.openxmlformats-package.relationships+xml"/>
  <Override PartName="/ppt/slides/_rels/slide118.xml.rels" ContentType="application/vnd.openxmlformats-package.relationships+xml"/>
  <Override PartName="/ppt/slides/_rels/slide85.xml.rels" ContentType="application/vnd.openxmlformats-package.relationships+xml"/>
  <Override PartName="/ppt/slides/_rels/slide88.xml.rels" ContentType="application/vnd.openxmlformats-package.relationships+xml"/>
  <Override PartName="/ppt/slides/_rels/slide115.xml.rels" ContentType="application/vnd.openxmlformats-package.relationships+xml"/>
  <Override PartName="/ppt/slides/_rels/slide38.xml.rels" ContentType="application/vnd.openxmlformats-package.relationships+xml"/>
  <Override PartName="/ppt/slides/_rels/slide82.xml.rels" ContentType="application/vnd.openxmlformats-package.relationships+xml"/>
  <Override PartName="/ppt/slides/_rels/slide114.xml.rels" ContentType="application/vnd.openxmlformats-package.relationships+xml"/>
  <Override PartName="/ppt/slides/_rels/slide37.xml.rels" ContentType="application/vnd.openxmlformats-package.relationships+xml"/>
  <Override PartName="/ppt/slides/_rels/slide81.xml.rels" ContentType="application/vnd.openxmlformats-package.relationships+xml"/>
  <Override PartName="/ppt/slides/_rels/slide29.xml.rels" ContentType="application/vnd.openxmlformats-package.relationships+xml"/>
  <Override PartName="/ppt/slides/_rels/slide55.xml.rels" ContentType="application/vnd.openxmlformats-package.relationships+xml"/>
  <Override PartName="/ppt/slides/_rels/slide40.xml.rels" ContentType="application/vnd.openxmlformats-package.relationships+xml"/>
  <Override PartName="/ppt/slides/_rels/slide89.xml.rels" ContentType="application/vnd.openxmlformats-package.relationships+xml"/>
  <Override PartName="/ppt/slides/_rels/slide14.xml.rels" ContentType="application/vnd.openxmlformats-package.relationships+xml"/>
  <Override PartName="/ppt/slides/_rels/slide31.xml.rels" ContentType="application/vnd.openxmlformats-package.relationships+xml"/>
  <Override PartName="/ppt/slides/_rels/slide131.xml.rels" ContentType="application/vnd.openxmlformats-package.relationships+xml"/>
  <Override PartName="/ppt/slides/_rels/slide137.xml.rels" ContentType="application/vnd.openxmlformats-package.relationships+xml"/>
  <Override PartName="/ppt/slides/_rels/slide53.xml.rels" ContentType="application/vnd.openxmlformats-package.relationships+xml"/>
  <Override PartName="/ppt/slides/_rels/slide77.xml.rels" ContentType="application/vnd.openxmlformats-package.relationships+xml"/>
  <Override PartName="/ppt/slides/_rels/slide133.xml.rels" ContentType="application/vnd.openxmlformats-package.relationships+xml"/>
  <Override PartName="/ppt/slides/_rels/slide84.xml.rels" ContentType="application/vnd.openxmlformats-package.relationships+xml"/>
  <Override PartName="/ppt/slides/_rels/slide117.xml.rels" ContentType="application/vnd.openxmlformats-package.relationships+xml"/>
  <Override PartName="/ppt/slides/_rels/slide87.xml.rels" ContentType="application/vnd.openxmlformats-package.relationships+xml"/>
  <Override PartName="/ppt/slides/_rels/slide3.xml.rels" ContentType="application/vnd.openxmlformats-package.relationships+xml"/>
  <Override PartName="/ppt/slides/_rels/slide139.xml.rels" ContentType="application/vnd.openxmlformats-package.relationships+xml"/>
  <Override PartName="/ppt/slides/_rels/slide54.xml.rels" ContentType="application/vnd.openxmlformats-package.relationships+xml"/>
  <Override PartName="/ppt/slides/_rels/slide33.xml.rels" ContentType="application/vnd.openxmlformats-package.relationships+xml"/>
  <Override PartName="/ppt/slides/_rels/slide110.xml.rels" ContentType="application/vnd.openxmlformats-package.relationships+xml"/>
  <Override PartName="/ppt/slides/_rels/slide113.xml.rels" ContentType="application/vnd.openxmlformats-package.relationships+xml"/>
  <Override PartName="/ppt/slides/_rels/slide36.xml.rels" ContentType="application/vnd.openxmlformats-package.relationships+xml"/>
  <Override PartName="/ppt/slides/_rels/slide80.xml.rels" ContentType="application/vnd.openxmlformats-package.relationships+xml"/>
  <Override PartName="/ppt/slides/_rels/slide129.xml.rels" ContentType="application/vnd.openxmlformats-package.relationships+xml"/>
  <Override PartName="/ppt/slides/_rels/slide96.xml.rels" ContentType="application/vnd.openxmlformats-package.relationships+xml"/>
  <Override PartName="/ppt/slides/_rels/slide43.xml.rels" ContentType="application/vnd.openxmlformats-package.relationships+xml"/>
  <Override PartName="/ppt/slides/_rels/slide4.xml.rels" ContentType="application/vnd.openxmlformats-package.relationships+xml"/>
  <Override PartName="/ppt/slides/_rels/slide134.xml.rels" ContentType="application/vnd.openxmlformats-package.relationships+xml"/>
  <Override PartName="/ppt/slides/_rels/slide78.xml.rels" ContentType="application/vnd.openxmlformats-package.relationships+xml"/>
  <Override PartName="/ppt/slides/_rels/slide12.xml.rels" ContentType="application/vnd.openxmlformats-package.relationships+xml"/>
  <Override PartName="/ppt/slides/_rels/slide44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97.xml.rels" ContentType="application/vnd.openxmlformats-package.relationships+xml"/>
  <Override PartName="/ppt/slides/_rels/slide28.xml.rels" ContentType="application/vnd.openxmlformats-package.relationships+xml"/>
  <Override PartName="/ppt/slides/_rels/slide13.xml.rels" ContentType="application/vnd.openxmlformats-package.relationships+xml"/>
  <Override PartName="/ppt/slides/_rels/slide132.xml.rels" ContentType="application/vnd.openxmlformats-package.relationships+xml"/>
  <Override PartName="/ppt/slides/_rels/slide99.xml.rels" ContentType="application/vnd.openxmlformats-package.relationships+xml"/>
  <Override PartName="/ppt/slides/_rels/slide50.xml.rels" ContentType="application/vnd.openxmlformats-package.relationships+xml"/>
  <Override PartName="/ppt/slides/_rels/slide45.xml.rels" ContentType="application/vnd.openxmlformats-package.relationships+xml"/>
  <Override PartName="/ppt/slides/_rels/slide98.xml.rels" ContentType="application/vnd.openxmlformats-package.relationships+xml"/>
  <Override PartName="/ppt/slides/_rels/slide30.xml.rels" ContentType="application/vnd.openxmlformats-package.relationships+xml"/>
  <Override PartName="/ppt/slides/_rels/slide5.xml.rels" ContentType="application/vnd.openxmlformats-package.relationships+xml"/>
  <Override PartName="/ppt/slides/_rels/slide135.xml.rels" ContentType="application/vnd.openxmlformats-package.relationships+xml"/>
  <Override PartName="/ppt/slides/_rels/slide79.xml.rels" ContentType="application/vnd.openxmlformats-package.relationships+xml"/>
  <Override PartName="/ppt/slides/_rels/slide60.xml.rels" ContentType="application/vnd.openxmlformats-package.relationships+xml"/>
  <Override PartName="/ppt/slides/_rels/slide56.xml.rels" ContentType="application/vnd.openxmlformats-package.relationships+xml"/>
  <Override PartName="/ppt/slides/_rels/slide41.xml.rels" ContentType="application/vnd.openxmlformats-package.relationships+xml"/>
  <Override PartName="/ppt/slides/_rels/slide6.xml.rels" ContentType="application/vnd.openxmlformats-package.relationships+xml"/>
  <Override PartName="/ppt/slides/_rels/slide34.xml.rels" ContentType="application/vnd.openxmlformats-package.relationships+xml"/>
  <Override PartName="/ppt/slides/_rels/slide111.xml.rels" ContentType="application/vnd.openxmlformats-package.relationships+xml"/>
  <Override PartName="/ppt/slides/_rels/slide128.xml.rels" ContentType="application/vnd.openxmlformats-package.relationships+xml"/>
  <Override PartName="/ppt/slides/_rels/slide95.xml.rels" ContentType="application/vnd.openxmlformats-package.relationships+xml"/>
  <Override PartName="/ppt/slides/_rels/slide138.xml.rels" ContentType="application/vnd.openxmlformats-package.relationships+xml"/>
  <Override PartName="/ppt/slides/_rels/slide52.xml.rels" ContentType="application/vnd.openxmlformats-package.relationships+xml"/>
  <Override PartName="/ppt/slides/_rels/slide61.xml.rels" ContentType="application/vnd.openxmlformats-package.relationships+xml"/>
  <Override PartName="/ppt/slides/_rels/slide57.xml.rels" ContentType="application/vnd.openxmlformats-package.relationships+xml"/>
  <Override PartName="/ppt/slides/_rels/slide32.xml.rels" ContentType="application/vnd.openxmlformats-package.relationships+xml"/>
  <Override PartName="/ppt/slides/_rels/slide1.xml.rels" ContentType="application/vnd.openxmlformats-package.relationships+xml"/>
  <Override PartName="/ppt/slides/_rels/slide112.xml.rels" ContentType="application/vnd.openxmlformats-package.relationships+xml"/>
  <Override PartName="/ppt/slides/_rels/slide35.xml.rels" ContentType="application/vnd.openxmlformats-package.relationships+xml"/>
  <Override PartName="/ppt/slides/_rels/slide7.xml.rels" ContentType="application/vnd.openxmlformats-package.relationships+xml"/>
  <Override PartName="/ppt/slides/_rels/slide42.xml.rels" ContentType="application/vnd.openxmlformats-package.relationships+xml"/>
  <Override PartName="/ppt/slides/_rels/slide51.xml.rels" ContentType="application/vnd.openxmlformats-package.relationships+xml"/>
  <Override PartName="/ppt/slides/_rels/slide2.xml.rels" ContentType="application/vnd.openxmlformats-package.relationships+xml"/>
  <Override PartName="/ppt/slides/_rels/slide119.xml.rels" ContentType="application/vnd.openxmlformats-package.relationships+xml"/>
  <Override PartName="/ppt/slides/_rels/slide86.xml.rels" ContentType="application/vnd.openxmlformats-package.relationships+xml"/>
  <Override PartName="/ppt/slides/_rels/slide130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59.xml.rels" ContentType="application/vnd.openxmlformats-package.relationships+xml"/>
  <Override PartName="/ppt/slides/_rels/slide136.xml.rels" ContentType="application/vnd.openxmlformats-package.relationships+xml"/>
  <Override PartName="/ppt/slides/_rels/slide20.xml.rels" ContentType="application/vnd.openxmlformats-package.relationships+xml"/>
  <Override PartName="/ppt/slides/_rels/slide16.xml.rels" ContentType="application/vnd.openxmlformats-package.relationships+xml"/>
  <Override PartName="/ppt/slides/_rels/slide58.xml.rels" ContentType="application/vnd.openxmlformats-package.relationships+xml"/>
  <Override PartName="/ppt/slides/_rels/slide15.xml.rels" ContentType="application/vnd.openxmlformats-package.relationships+xml"/>
  <Override PartName="/ppt/slides/_rels/slide21.xml.rels" ContentType="application/vnd.openxmlformats-package.relationships+xml"/>
  <Override PartName="/ppt/slides/_rels/slide17.xml.rels" ContentType="application/vnd.openxmlformats-package.relationships+xml"/>
  <Override PartName="/ppt/slides/_rels/slide22.xml.rels" ContentType="application/vnd.openxmlformats-package.relationships+xml"/>
  <Override PartName="/ppt/slides/_rels/slide18.xml.rels" ContentType="application/vnd.openxmlformats-package.relationships+xml"/>
  <Override PartName="/ppt/slides/_rels/slide123.xml.rels" ContentType="application/vnd.openxmlformats-package.relationships+xml"/>
  <Override PartName="/ppt/slides/_rels/slide46.xml.rels" ContentType="application/vnd.openxmlformats-package.relationships+xml"/>
  <Override PartName="/ppt/slides/_rels/slide90.xml.rels" ContentType="application/vnd.openxmlformats-package.relationships+xml"/>
  <Override PartName="/ppt/slides/_rels/slide19.xml.rels" ContentType="application/vnd.openxmlformats-package.relationships+xml"/>
  <Override PartName="/ppt/slides/_rels/slide127.xml.rels" ContentType="application/vnd.openxmlformats-package.relationships+xml"/>
  <Override PartName="/ppt/slides/_rels/slide94.xml.rels" ContentType="application/vnd.openxmlformats-package.relationships+xml"/>
  <Override PartName="/ppt/slides/_rels/slide124.xml.rels" ContentType="application/vnd.openxmlformats-package.relationships+xml"/>
  <Override PartName="/ppt/slides/_rels/slide47.xml.rels" ContentType="application/vnd.openxmlformats-package.relationships+xml"/>
  <Override PartName="/ppt/slides/_rels/slide91.xml.rels" ContentType="application/vnd.openxmlformats-package.relationships+xml"/>
  <Override PartName="/ppt/slides/_rels/slide62.xml.rels" ContentType="application/vnd.openxmlformats-package.relationships+xml"/>
  <Override PartName="/ppt/slides/_rels/slide63.xml.rels" ContentType="application/vnd.openxmlformats-package.relationships+xml"/>
  <Override PartName="/ppt/slides/_rels/slide64.xml.rels" ContentType="application/vnd.openxmlformats-package.relationships+xml"/>
  <Override PartName="/ppt/slides/_rels/slide65.xml.rels" ContentType="application/vnd.openxmlformats-package.relationships+xml"/>
  <Override PartName="/ppt/slides/_rels/slide121.xml.rels" ContentType="application/vnd.openxmlformats-package.relationships+xml"/>
  <Override PartName="/ppt/slides/_rels/slide66.xml.rels" ContentType="application/vnd.openxmlformats-package.relationships+xml"/>
  <Override PartName="/ppt/slides/_rels/slide122.xml.rels" ContentType="application/vnd.openxmlformats-package.relationships+xml"/>
  <Override PartName="/ppt/slides/_rels/slide67.xml.rels" ContentType="application/vnd.openxmlformats-package.relationships+xml"/>
  <Override PartName="/ppt/slides/_rels/slide125.xml.rels" ContentType="application/vnd.openxmlformats-package.relationships+xml"/>
  <Override PartName="/ppt/slides/_rels/slide48.xml.rels" ContentType="application/vnd.openxmlformats-package.relationships+xml"/>
  <Override PartName="/ppt/slides/_rels/slide92.xml.rels" ContentType="application/vnd.openxmlformats-package.relationships+xml"/>
  <Override PartName="/ppt/slides/_rels/slide120.xml.rels" ContentType="application/vnd.openxmlformats-package.relationships+xml"/>
  <Override PartName="/ppt/slides/_rels/slide83.xml.rels" ContentType="application/vnd.openxmlformats-package.relationships+xml"/>
  <Override PartName="/ppt/slides/_rels/slide116.xml.rels" ContentType="application/vnd.openxmlformats-package.relationships+xml"/>
  <Override PartName="/ppt/slides/_rels/slide39.xml.rels" ContentType="application/vnd.openxmlformats-package.relationships+xml"/>
  <Override PartName="/ppt/slides/_rels/slide68.xml.rels" ContentType="application/vnd.openxmlformats-package.relationships+xml"/>
  <Override PartName="/ppt/slides/_rels/slide126.xml.rels" ContentType="application/vnd.openxmlformats-package.relationships+xml"/>
  <Override PartName="/ppt/slides/_rels/slide93.xml.rels" ContentType="application/vnd.openxmlformats-package.relationships+xml"/>
  <Override PartName="/ppt/slides/_rels/slide49.xml.rels" ContentType="application/vnd.openxmlformats-package.relationships+xml"/>
  <Override PartName="/ppt/slides/_rels/slide69.xml.rels" ContentType="application/vnd.openxmlformats-package.relationships+xml"/>
  <Override PartName="/ppt/slides/_rels/slide23.xml.rels" ContentType="application/vnd.openxmlformats-package.relationships+xml"/>
  <Override PartName="/ppt/slides/_rels/slide100.xml.rels" ContentType="application/vnd.openxmlformats-package.relationships+xml"/>
  <Override PartName="/ppt/slides/_rels/slide24.xml.rels" ContentType="application/vnd.openxmlformats-package.relationships+xml"/>
  <Override PartName="/ppt/slides/_rels/slide101.xml.rels" ContentType="application/vnd.openxmlformats-package.relationships+xml"/>
  <Override PartName="/ppt/slides/_rels/slide25.xml.rels" ContentType="application/vnd.openxmlformats-package.relationships+xml"/>
  <Override PartName="/ppt/slides/_rels/slide102.xml.rels" ContentType="application/vnd.openxmlformats-package.relationships+xml"/>
  <Override PartName="/ppt/slides/_rels/slide71.xml.rels" ContentType="application/vnd.openxmlformats-package.relationships+xml"/>
  <Override PartName="/ppt/slides/_rels/slide104.xml.rels" ContentType="application/vnd.openxmlformats-package.relationships+xml"/>
  <Override PartName="/ppt/slides/_rels/slide74.xml.rels" ContentType="application/vnd.openxmlformats-package.relationships+xml"/>
  <Override PartName="/ppt/slides/_rels/slide107.xml.rels" ContentType="application/vnd.openxmlformats-package.relationships+xml"/>
  <Override PartName="/ppt/slides/_rels/slide108.xml.rels" ContentType="application/vnd.openxmlformats-package.relationships+xml"/>
  <Override PartName="/ppt/slides/_rels/slide75.xml.rels" ContentType="application/vnd.openxmlformats-package.relationships+xml"/>
  <Override PartName="/ppt/slides/_rels/slide72.xml.rels" ContentType="application/vnd.openxmlformats-package.relationships+xml"/>
  <Override PartName="/ppt/slides/_rels/slide105.xml.rels" ContentType="application/vnd.openxmlformats-package.relationships+xml"/>
  <Override PartName="/ppt/slides/_rels/slide70.xml.rels" ContentType="application/vnd.openxmlformats-package.relationships+xml"/>
  <Override PartName="/ppt/slides/_rels/slide26.xml.rels" ContentType="application/vnd.openxmlformats-package.relationships+xml"/>
  <Override PartName="/ppt/slides/_rels/slide103.xml.rels" ContentType="application/vnd.openxmlformats-package.relationships+xml"/>
  <Override PartName="/ppt/slides/_rels/slide109.xml.rels" ContentType="application/vnd.openxmlformats-package.relationships+xml"/>
  <Override PartName="/ppt/slides/_rels/slide76.xml.rels" ContentType="application/vnd.openxmlformats-package.relationships+xml"/>
  <Override PartName="/ppt/slides/_rels/slide73.xml.rels" ContentType="application/vnd.openxmlformats-package.relationships+xml"/>
  <Override PartName="/ppt/slides/_rels/slide106.xml.rels" ContentType="application/vnd.openxmlformats-package.relationships+xml"/>
  <Override PartName="/ppt/slides/slide127.xml" ContentType="application/vnd.openxmlformats-officedocument.presentationml.slide+xml"/>
  <Override PartName="/ppt/slides/slide99.xml" ContentType="application/vnd.openxmlformats-officedocument.presentationml.slide+xml"/>
  <Override PartName="/ppt/slides/slide126.xml" ContentType="application/vnd.openxmlformats-officedocument.presentationml.slide+xml"/>
  <Override PartName="/ppt/slides/slide98.xml" ContentType="application/vnd.openxmlformats-officedocument.presentationml.slide+xml"/>
  <Override PartName="/ppt/slides/slide125.xml" ContentType="application/vnd.openxmlformats-officedocument.presentationml.slide+xml"/>
  <Override PartName="/ppt/slides/slide97.xml" ContentType="application/vnd.openxmlformats-officedocument.presentationml.slide+xml"/>
  <Override PartName="/ppt/slides/slide29.xml" ContentType="application/vnd.openxmlformats-officedocument.presentationml.slide+xml"/>
  <Override PartName="/ppt/slides/slide124.xml" ContentType="application/vnd.openxmlformats-officedocument.presentationml.slide+xml"/>
  <Override PartName="/ppt/slides/slide96.xml" ContentType="application/vnd.openxmlformats-officedocument.presentationml.slide+xml"/>
  <Override PartName="/ppt/slides/slide28.xml" ContentType="application/vnd.openxmlformats-officedocument.presentationml.slide+xml"/>
  <Override PartName="/ppt/slides/slide57.xml" ContentType="application/vnd.openxmlformats-officedocument.presentationml.slide+xml"/>
  <Override PartName="/ppt/slides/slide1.xml" ContentType="application/vnd.openxmlformats-officedocument.presentationml.slide+xml"/>
  <Override PartName="/ppt/slides/slide108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2.xml" ContentType="application/vnd.openxmlformats-officedocument.presentationml.slide+xml"/>
  <Override PartName="/ppt/slides/slide110.xml" ContentType="application/vnd.openxmlformats-officedocument.presentationml.slide+xml"/>
  <Override PartName="/ppt/slides/slide14.xml" ContentType="application/vnd.openxmlformats-officedocument.presentationml.slide+xml"/>
  <Override PartName="/ppt/slides/slide42.xml" ContentType="application/vnd.openxmlformats-officedocument.presentationml.slide+xml"/>
  <Override PartName="/ppt/slides/slide109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s/slide139.xml" ContentType="application/vnd.openxmlformats-officedocument.presentationml.slide+xml"/>
  <Override PartName="/ppt/slides/slide5.xml" ContentType="application/vnd.openxmlformats-officedocument.presentationml.slide+xml"/>
  <Override PartName="/ppt/slides/slide41.xml" ContentType="application/vnd.openxmlformats-officedocument.presentationml.slide+xml"/>
  <Override PartName="/ppt/slides/slide6.xml" ContentType="application/vnd.openxmlformats-officedocument.presentationml.slide+xml"/>
  <Override PartName="/ppt/slides/slide30.xml" ContentType="application/vnd.openxmlformats-officedocument.presentationml.slide+xml"/>
  <Override PartName="/ppt/slides/slide129.xml" ContentType="application/vnd.openxmlformats-officedocument.presentationml.slide+xml"/>
  <Override PartName="/ppt/slides/slide31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1.xml" ContentType="application/vnd.openxmlformats-officedocument.presentationml.slide+xml"/>
  <Override PartName="/ppt/slides/slide128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80.xml" ContentType="application/vnd.openxmlformats-officedocument.presentationml.slide+xml"/>
  <Override PartName="/ppt/slides/slide43.xml" ContentType="application/vnd.openxmlformats-officedocument.presentationml.slide+xml"/>
  <Override PartName="/ppt/slides/slide33.xml" ContentType="application/vnd.openxmlformats-officedocument.presentationml.slide+xml"/>
  <Override PartName="/ppt/slides/slide52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81.xml" ContentType="application/vnd.openxmlformats-officedocument.presentationml.slide+xml"/>
  <Override PartName="/ppt/slides/slide44.xml" ContentType="application/vnd.openxmlformats-officedocument.presentationml.slide+xml"/>
  <Override PartName="/ppt/slides/slide130.xml" ContentType="application/vnd.openxmlformats-officedocument.presentationml.slide+xml"/>
  <Override PartName="/ppt/slides/slide34.xml" ContentType="application/vnd.openxmlformats-officedocument.presentationml.slide+xml"/>
  <Override PartName="/ppt/slides/slide49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50.xml" ContentType="application/vnd.openxmlformats-officedocument.presentationml.slide+xml"/>
  <Override PartName="/ppt/slides/slide48.xml" ContentType="application/vnd.openxmlformats-officedocument.presentationml.slide+xml"/>
  <Override PartName="/ppt/slides/slide39.xml" ContentType="application/vnd.openxmlformats-officedocument.presentationml.slide+xml"/>
  <Override PartName="/ppt/slides/slide135.xml" ContentType="application/vnd.openxmlformats-officedocument.presentationml.slide+xml"/>
  <Override PartName="/ppt/slides/slide47.xml" ContentType="application/vnd.openxmlformats-officedocument.presentationml.slide+xml"/>
  <Override PartName="/ppt/slides/slide38.xml" ContentType="application/vnd.openxmlformats-officedocument.presentationml.slide+xml"/>
  <Override PartName="/ppt/slides/slide134.xml" ContentType="application/vnd.openxmlformats-officedocument.presentationml.slide+xml"/>
  <Override PartName="/ppt/slides/slide46.xml" ContentType="application/vnd.openxmlformats-officedocument.presentationml.slide+xml"/>
  <Override PartName="/ppt/slides/slide37.xml" ContentType="application/vnd.openxmlformats-officedocument.presentationml.slide+xml"/>
  <Override PartName="/ppt/slides/slide133.xml" ContentType="application/vnd.openxmlformats-officedocument.presentationml.slide+xml"/>
  <Override PartName="/ppt/slides/slide45.xml" ContentType="application/vnd.openxmlformats-officedocument.presentationml.slide+xml"/>
  <Override PartName="/ppt/slides/slide36.xml" ContentType="application/vnd.openxmlformats-officedocument.presentationml.slide+xml"/>
  <Override PartName="/ppt/slides/slide132.xml" ContentType="application/vnd.openxmlformats-officedocument.presentationml.slide+xml"/>
  <Override PartName="/ppt/slides/slide107.xml" ContentType="application/vnd.openxmlformats-officedocument.presentationml.slide+xml"/>
  <Override PartName="/ppt/slides/slide79.xml" ContentType="application/vnd.openxmlformats-officedocument.presentationml.slide+xml"/>
  <Override PartName="/ppt/slides/slide131.xml" ContentType="application/vnd.openxmlformats-officedocument.presentationml.slide+xml"/>
  <Override PartName="/ppt/slides/slide35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19.xml" ContentType="application/vnd.openxmlformats-officedocument.presentationml.slide+xml"/>
  <Override PartName="/ppt/slides/slide58.xml" ContentType="application/vnd.openxmlformats-officedocument.presentationml.slide+xml"/>
  <Override PartName="/ppt/slides/slide15.xml" ContentType="application/vnd.openxmlformats-officedocument.presentationml.slide+xml"/>
  <Override PartName="/ppt/slides/slide111.xml" ContentType="application/vnd.openxmlformats-officedocument.presentationml.slide+xml"/>
  <Override PartName="/ppt/slides/slide83.xml" ContentType="application/vnd.openxmlformats-officedocument.presentationml.slide+xml"/>
  <Override PartName="/ppt/slides/slide21.xml" ContentType="application/vnd.openxmlformats-officedocument.presentationml.slide+xml"/>
  <Override PartName="/ppt/slides/slide59.xml" ContentType="application/vnd.openxmlformats-officedocument.presentationml.slide+xml"/>
  <Override PartName="/ppt/slides/slide16.xml" ContentType="application/vnd.openxmlformats-officedocument.presentationml.slide+xml"/>
  <Override PartName="/ppt/slides/slide112.xml" ContentType="application/vnd.openxmlformats-officedocument.presentationml.slide+xml"/>
  <Override PartName="/ppt/slides/slide84.xml" ContentType="application/vnd.openxmlformats-officedocument.presentationml.slide+xml"/>
  <Override PartName="/ppt/slides/slide22.xml" ContentType="application/vnd.openxmlformats-officedocument.presentationml.slide+xml"/>
  <Override PartName="/ppt/slides/slide90.xml" ContentType="application/vnd.openxmlformats-officedocument.presentationml.slide+xml"/>
  <Override PartName="/ppt/slides/slide23.xml" ContentType="application/vnd.openxmlformats-officedocument.presentationml.slide+xml"/>
  <Override PartName="/ppt/slides/slide91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120.xml" ContentType="application/vnd.openxmlformats-officedocument.presentationml.slide+xml"/>
  <Override PartName="/ppt/slides/slide24.xml" ContentType="application/vnd.openxmlformats-officedocument.presentationml.slide+xml"/>
  <Override PartName="/ppt/slides/slide92.xml" ContentType="application/vnd.openxmlformats-officedocument.presentationml.slide+xml"/>
  <Override PartName="/ppt/slides/slide123.xml" ContentType="application/vnd.openxmlformats-officedocument.presentationml.slide+xml"/>
  <Override PartName="/ppt/slides/slide95.xml" ContentType="application/vnd.openxmlformats-officedocument.presentationml.slide+xml"/>
  <Override PartName="/ppt/slides/slide27.xml" ContentType="application/vnd.openxmlformats-officedocument.presentationml.slide+xml"/>
  <Override PartName="/ppt/slides/slide68.xml" ContentType="application/vnd.openxmlformats-officedocument.presentationml.slide+xml"/>
  <Override PartName="/ppt/slides/slide25.xml" ContentType="application/vnd.openxmlformats-officedocument.presentationml.slide+xml"/>
  <Override PartName="/ppt/slides/slide121.xml" ContentType="application/vnd.openxmlformats-officedocument.presentationml.slide+xml"/>
  <Override PartName="/ppt/slides/slide93.xml" ContentType="application/vnd.openxmlformats-officedocument.presentationml.slide+xml"/>
  <Override PartName="/ppt/slides/slide69.xml" ContentType="application/vnd.openxmlformats-officedocument.presentationml.slide+xml"/>
  <Override PartName="/ppt/slides/slide26.xml" ContentType="application/vnd.openxmlformats-officedocument.presentationml.slide+xml"/>
  <Override PartName="/ppt/slides/slide122.xml" ContentType="application/vnd.openxmlformats-officedocument.presentationml.slide+xml"/>
  <Override PartName="/ppt/slides/slide94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100.xml" ContentType="application/vnd.openxmlformats-officedocument.presentationml.slide+xml"/>
  <Override PartName="/ppt/slides/slide72.xml" ContentType="application/vnd.openxmlformats-officedocument.presentationml.slide+xml"/>
  <Override PartName="/ppt/slides/slide101.xml" ContentType="application/vnd.openxmlformats-officedocument.presentationml.slide+xml"/>
  <Override PartName="/ppt/slides/slide73.xml" ContentType="application/vnd.openxmlformats-officedocument.presentationml.slide+xml"/>
  <Override PartName="/ppt/slides/slide102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103.xml" ContentType="application/vnd.openxmlformats-officedocument.presentationml.slide+xml"/>
  <Override PartName="/ppt/slides/slide76.xml" ContentType="application/vnd.openxmlformats-officedocument.presentationml.slide+xml"/>
  <Override PartName="/ppt/slides/slide104.xml" ContentType="application/vnd.openxmlformats-officedocument.presentationml.slide+xml"/>
  <Override PartName="/ppt/slides/slide77.xml" ContentType="application/vnd.openxmlformats-officedocument.presentationml.slide+xml"/>
  <Override PartName="/ppt/slides/slide105.xml" ContentType="application/vnd.openxmlformats-officedocument.presentationml.slide+xml"/>
  <Override PartName="/ppt/slides/slide78.xml" ContentType="application/vnd.openxmlformats-officedocument.presentationml.slide+xml"/>
  <Override PartName="/ppt/slides/slide106.xml" ContentType="application/vnd.openxmlformats-officedocument.presentationml.slide+xml"/>
  <Override PartName="/ppt/slides/slide17.xml" ContentType="application/vnd.openxmlformats-officedocument.presentationml.slide+xml"/>
  <Override PartName="/ppt/slides/slide85.xml" ContentType="application/vnd.openxmlformats-officedocument.presentationml.slide+xml"/>
  <Override PartName="/ppt/slides/slide113.xml" ContentType="application/vnd.openxmlformats-officedocument.presentationml.slide+xml"/>
  <Override PartName="/ppt/slides/slide18.xml" ContentType="application/vnd.openxmlformats-officedocument.presentationml.slide+xml"/>
  <Override PartName="/ppt/slides/slide86.xml" ContentType="application/vnd.openxmlformats-officedocument.presentationml.slide+xml"/>
  <Override PartName="/ppt/slides/slide114.xml" ContentType="application/vnd.openxmlformats-officedocument.presentationml.slide+xml"/>
  <Override PartName="/ppt/slides/slide19.xml" ContentType="application/vnd.openxmlformats-officedocument.presentationml.slide+xml"/>
  <Override PartName="/ppt/slides/slide87.xml" ContentType="application/vnd.openxmlformats-officedocument.presentationml.slide+xml"/>
  <Override PartName="/ppt/slides/slide115.xml" ContentType="application/vnd.openxmlformats-officedocument.presentationml.slide+xml"/>
  <Override PartName="/ppt/slides/slide88.xml" ContentType="application/vnd.openxmlformats-officedocument.presentationml.slide+xml"/>
  <Override PartName="/ppt/slides/slide116.xml" ContentType="application/vnd.openxmlformats-officedocument.presentationml.slide+xml"/>
  <Override PartName="/ppt/slides/slide89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19" r:id="rId68"/>
    <p:sldId id="320" r:id="rId69"/>
    <p:sldId id="321" r:id="rId70"/>
    <p:sldId id="322" r:id="rId71"/>
    <p:sldId id="323" r:id="rId72"/>
    <p:sldId id="324" r:id="rId73"/>
    <p:sldId id="325" r:id="rId74"/>
    <p:sldId id="326" r:id="rId75"/>
    <p:sldId id="327" r:id="rId76"/>
    <p:sldId id="328" r:id="rId77"/>
    <p:sldId id="329" r:id="rId78"/>
    <p:sldId id="330" r:id="rId79"/>
    <p:sldId id="331" r:id="rId80"/>
    <p:sldId id="332" r:id="rId81"/>
    <p:sldId id="333" r:id="rId82"/>
    <p:sldId id="334" r:id="rId83"/>
    <p:sldId id="335" r:id="rId84"/>
    <p:sldId id="336" r:id="rId85"/>
    <p:sldId id="337" r:id="rId86"/>
    <p:sldId id="338" r:id="rId87"/>
    <p:sldId id="339" r:id="rId88"/>
    <p:sldId id="340" r:id="rId89"/>
    <p:sldId id="341" r:id="rId90"/>
    <p:sldId id="342" r:id="rId91"/>
    <p:sldId id="343" r:id="rId92"/>
    <p:sldId id="344" r:id="rId93"/>
    <p:sldId id="345" r:id="rId94"/>
    <p:sldId id="346" r:id="rId95"/>
    <p:sldId id="347" r:id="rId96"/>
    <p:sldId id="348" r:id="rId97"/>
    <p:sldId id="349" r:id="rId98"/>
    <p:sldId id="350" r:id="rId99"/>
    <p:sldId id="351" r:id="rId100"/>
    <p:sldId id="352" r:id="rId101"/>
    <p:sldId id="353" r:id="rId102"/>
    <p:sldId id="354" r:id="rId103"/>
    <p:sldId id="355" r:id="rId104"/>
    <p:sldId id="356" r:id="rId105"/>
    <p:sldId id="357" r:id="rId106"/>
    <p:sldId id="358" r:id="rId107"/>
    <p:sldId id="359" r:id="rId108"/>
    <p:sldId id="360" r:id="rId109"/>
    <p:sldId id="361" r:id="rId110"/>
    <p:sldId id="362" r:id="rId111"/>
    <p:sldId id="363" r:id="rId112"/>
    <p:sldId id="364" r:id="rId113"/>
    <p:sldId id="365" r:id="rId114"/>
    <p:sldId id="366" r:id="rId115"/>
    <p:sldId id="367" r:id="rId116"/>
    <p:sldId id="368" r:id="rId117"/>
    <p:sldId id="369" r:id="rId118"/>
    <p:sldId id="370" r:id="rId119"/>
    <p:sldId id="371" r:id="rId120"/>
    <p:sldId id="372" r:id="rId121"/>
    <p:sldId id="373" r:id="rId122"/>
    <p:sldId id="374" r:id="rId123"/>
    <p:sldId id="375" r:id="rId124"/>
    <p:sldId id="376" r:id="rId125"/>
    <p:sldId id="377" r:id="rId126"/>
    <p:sldId id="378" r:id="rId127"/>
    <p:sldId id="379" r:id="rId128"/>
    <p:sldId id="380" r:id="rId129"/>
    <p:sldId id="381" r:id="rId130"/>
    <p:sldId id="382" r:id="rId131"/>
    <p:sldId id="383" r:id="rId132"/>
    <p:sldId id="384" r:id="rId133"/>
    <p:sldId id="385" r:id="rId134"/>
    <p:sldId id="386" r:id="rId135"/>
    <p:sldId id="387" r:id="rId136"/>
    <p:sldId id="388" r:id="rId137"/>
    <p:sldId id="389" r:id="rId138"/>
    <p:sldId id="390" r:id="rId139"/>
    <p:sldId id="391" r:id="rId140"/>
    <p:sldId id="392" r:id="rId141"/>
    <p:sldId id="393" r:id="rId142"/>
    <p:sldId id="394" r:id="rId143"/>
  </p:sldIdLst>
  <p:sldSz cx="12192000" cy="6858000"/>
  <p:notesSz cx="6761163" cy="99425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slide" Target="slides/slide39.xml"/><Relationship Id="rId44" Type="http://schemas.openxmlformats.org/officeDocument/2006/relationships/slide" Target="slides/slide40.xml"/><Relationship Id="rId45" Type="http://schemas.openxmlformats.org/officeDocument/2006/relationships/slide" Target="slides/slide41.xml"/><Relationship Id="rId46" Type="http://schemas.openxmlformats.org/officeDocument/2006/relationships/slide" Target="slides/slide42.xml"/><Relationship Id="rId47" Type="http://schemas.openxmlformats.org/officeDocument/2006/relationships/slide" Target="slides/slide43.xml"/><Relationship Id="rId48" Type="http://schemas.openxmlformats.org/officeDocument/2006/relationships/slide" Target="slides/slide44.xml"/><Relationship Id="rId49" Type="http://schemas.openxmlformats.org/officeDocument/2006/relationships/slide" Target="slides/slide45.xml"/><Relationship Id="rId50" Type="http://schemas.openxmlformats.org/officeDocument/2006/relationships/slide" Target="slides/slide46.xml"/><Relationship Id="rId51" Type="http://schemas.openxmlformats.org/officeDocument/2006/relationships/slide" Target="slides/slide47.xml"/><Relationship Id="rId52" Type="http://schemas.openxmlformats.org/officeDocument/2006/relationships/slide" Target="slides/slide48.xml"/><Relationship Id="rId53" Type="http://schemas.openxmlformats.org/officeDocument/2006/relationships/slide" Target="slides/slide49.xml"/><Relationship Id="rId54" Type="http://schemas.openxmlformats.org/officeDocument/2006/relationships/slide" Target="slides/slide50.xml"/><Relationship Id="rId55" Type="http://schemas.openxmlformats.org/officeDocument/2006/relationships/slide" Target="slides/slide51.xml"/><Relationship Id="rId56" Type="http://schemas.openxmlformats.org/officeDocument/2006/relationships/slide" Target="slides/slide52.xml"/><Relationship Id="rId57" Type="http://schemas.openxmlformats.org/officeDocument/2006/relationships/slide" Target="slides/slide53.xml"/><Relationship Id="rId58" Type="http://schemas.openxmlformats.org/officeDocument/2006/relationships/slide" Target="slides/slide54.xml"/><Relationship Id="rId59" Type="http://schemas.openxmlformats.org/officeDocument/2006/relationships/slide" Target="slides/slide55.xml"/><Relationship Id="rId60" Type="http://schemas.openxmlformats.org/officeDocument/2006/relationships/slide" Target="slides/slide56.xml"/><Relationship Id="rId61" Type="http://schemas.openxmlformats.org/officeDocument/2006/relationships/slide" Target="slides/slide57.xml"/><Relationship Id="rId62" Type="http://schemas.openxmlformats.org/officeDocument/2006/relationships/slide" Target="slides/slide58.xml"/><Relationship Id="rId63" Type="http://schemas.openxmlformats.org/officeDocument/2006/relationships/slide" Target="slides/slide59.xml"/><Relationship Id="rId64" Type="http://schemas.openxmlformats.org/officeDocument/2006/relationships/slide" Target="slides/slide60.xml"/><Relationship Id="rId65" Type="http://schemas.openxmlformats.org/officeDocument/2006/relationships/slide" Target="slides/slide61.xml"/><Relationship Id="rId66" Type="http://schemas.openxmlformats.org/officeDocument/2006/relationships/slide" Target="slides/slide62.xml"/><Relationship Id="rId67" Type="http://schemas.openxmlformats.org/officeDocument/2006/relationships/slide" Target="slides/slide63.xml"/><Relationship Id="rId68" Type="http://schemas.openxmlformats.org/officeDocument/2006/relationships/slide" Target="slides/slide64.xml"/><Relationship Id="rId69" Type="http://schemas.openxmlformats.org/officeDocument/2006/relationships/slide" Target="slides/slide65.xml"/><Relationship Id="rId70" Type="http://schemas.openxmlformats.org/officeDocument/2006/relationships/slide" Target="slides/slide66.xml"/><Relationship Id="rId71" Type="http://schemas.openxmlformats.org/officeDocument/2006/relationships/slide" Target="slides/slide67.xml"/><Relationship Id="rId72" Type="http://schemas.openxmlformats.org/officeDocument/2006/relationships/slide" Target="slides/slide68.xml"/><Relationship Id="rId73" Type="http://schemas.openxmlformats.org/officeDocument/2006/relationships/slide" Target="slides/slide69.xml"/><Relationship Id="rId74" Type="http://schemas.openxmlformats.org/officeDocument/2006/relationships/slide" Target="slides/slide70.xml"/><Relationship Id="rId75" Type="http://schemas.openxmlformats.org/officeDocument/2006/relationships/slide" Target="slides/slide71.xml"/><Relationship Id="rId76" Type="http://schemas.openxmlformats.org/officeDocument/2006/relationships/slide" Target="slides/slide72.xml"/><Relationship Id="rId77" Type="http://schemas.openxmlformats.org/officeDocument/2006/relationships/slide" Target="slides/slide73.xml"/><Relationship Id="rId78" Type="http://schemas.openxmlformats.org/officeDocument/2006/relationships/slide" Target="slides/slide74.xml"/><Relationship Id="rId79" Type="http://schemas.openxmlformats.org/officeDocument/2006/relationships/slide" Target="slides/slide75.xml"/><Relationship Id="rId80" Type="http://schemas.openxmlformats.org/officeDocument/2006/relationships/slide" Target="slides/slide76.xml"/><Relationship Id="rId81" Type="http://schemas.openxmlformats.org/officeDocument/2006/relationships/slide" Target="slides/slide77.xml"/><Relationship Id="rId82" Type="http://schemas.openxmlformats.org/officeDocument/2006/relationships/slide" Target="slides/slide78.xml"/><Relationship Id="rId83" Type="http://schemas.openxmlformats.org/officeDocument/2006/relationships/slide" Target="slides/slide79.xml"/><Relationship Id="rId84" Type="http://schemas.openxmlformats.org/officeDocument/2006/relationships/slide" Target="slides/slide80.xml"/><Relationship Id="rId85" Type="http://schemas.openxmlformats.org/officeDocument/2006/relationships/slide" Target="slides/slide81.xml"/><Relationship Id="rId86" Type="http://schemas.openxmlformats.org/officeDocument/2006/relationships/slide" Target="slides/slide82.xml"/><Relationship Id="rId87" Type="http://schemas.openxmlformats.org/officeDocument/2006/relationships/slide" Target="slides/slide83.xml"/><Relationship Id="rId88" Type="http://schemas.openxmlformats.org/officeDocument/2006/relationships/slide" Target="slides/slide84.xml"/><Relationship Id="rId89" Type="http://schemas.openxmlformats.org/officeDocument/2006/relationships/slide" Target="slides/slide85.xml"/><Relationship Id="rId90" Type="http://schemas.openxmlformats.org/officeDocument/2006/relationships/slide" Target="slides/slide86.xml"/><Relationship Id="rId91" Type="http://schemas.openxmlformats.org/officeDocument/2006/relationships/slide" Target="slides/slide87.xml"/><Relationship Id="rId92" Type="http://schemas.openxmlformats.org/officeDocument/2006/relationships/slide" Target="slides/slide88.xml"/><Relationship Id="rId93" Type="http://schemas.openxmlformats.org/officeDocument/2006/relationships/slide" Target="slides/slide89.xml"/><Relationship Id="rId94" Type="http://schemas.openxmlformats.org/officeDocument/2006/relationships/slide" Target="slides/slide90.xml"/><Relationship Id="rId95" Type="http://schemas.openxmlformats.org/officeDocument/2006/relationships/slide" Target="slides/slide91.xml"/><Relationship Id="rId96" Type="http://schemas.openxmlformats.org/officeDocument/2006/relationships/slide" Target="slides/slide92.xml"/><Relationship Id="rId97" Type="http://schemas.openxmlformats.org/officeDocument/2006/relationships/slide" Target="slides/slide93.xml"/><Relationship Id="rId98" Type="http://schemas.openxmlformats.org/officeDocument/2006/relationships/slide" Target="slides/slide94.xml"/><Relationship Id="rId99" Type="http://schemas.openxmlformats.org/officeDocument/2006/relationships/slide" Target="slides/slide95.xml"/><Relationship Id="rId100" Type="http://schemas.openxmlformats.org/officeDocument/2006/relationships/slide" Target="slides/slide96.xml"/><Relationship Id="rId101" Type="http://schemas.openxmlformats.org/officeDocument/2006/relationships/slide" Target="slides/slide97.xml"/><Relationship Id="rId102" Type="http://schemas.openxmlformats.org/officeDocument/2006/relationships/slide" Target="slides/slide98.xml"/><Relationship Id="rId103" Type="http://schemas.openxmlformats.org/officeDocument/2006/relationships/slide" Target="slides/slide99.xml"/><Relationship Id="rId104" Type="http://schemas.openxmlformats.org/officeDocument/2006/relationships/slide" Target="slides/slide100.xml"/><Relationship Id="rId105" Type="http://schemas.openxmlformats.org/officeDocument/2006/relationships/slide" Target="slides/slide101.xml"/><Relationship Id="rId106" Type="http://schemas.openxmlformats.org/officeDocument/2006/relationships/slide" Target="slides/slide102.xml"/><Relationship Id="rId107" Type="http://schemas.openxmlformats.org/officeDocument/2006/relationships/slide" Target="slides/slide103.xml"/><Relationship Id="rId108" Type="http://schemas.openxmlformats.org/officeDocument/2006/relationships/slide" Target="slides/slide104.xml"/><Relationship Id="rId109" Type="http://schemas.openxmlformats.org/officeDocument/2006/relationships/slide" Target="slides/slide105.xml"/><Relationship Id="rId110" Type="http://schemas.openxmlformats.org/officeDocument/2006/relationships/slide" Target="slides/slide106.xml"/><Relationship Id="rId111" Type="http://schemas.openxmlformats.org/officeDocument/2006/relationships/slide" Target="slides/slide107.xml"/><Relationship Id="rId112" Type="http://schemas.openxmlformats.org/officeDocument/2006/relationships/slide" Target="slides/slide108.xml"/><Relationship Id="rId113" Type="http://schemas.openxmlformats.org/officeDocument/2006/relationships/slide" Target="slides/slide109.xml"/><Relationship Id="rId114" Type="http://schemas.openxmlformats.org/officeDocument/2006/relationships/slide" Target="slides/slide110.xml"/><Relationship Id="rId115" Type="http://schemas.openxmlformats.org/officeDocument/2006/relationships/slide" Target="slides/slide111.xml"/><Relationship Id="rId116" Type="http://schemas.openxmlformats.org/officeDocument/2006/relationships/slide" Target="slides/slide112.xml"/><Relationship Id="rId117" Type="http://schemas.openxmlformats.org/officeDocument/2006/relationships/slide" Target="slides/slide113.xml"/><Relationship Id="rId118" Type="http://schemas.openxmlformats.org/officeDocument/2006/relationships/slide" Target="slides/slide114.xml"/><Relationship Id="rId119" Type="http://schemas.openxmlformats.org/officeDocument/2006/relationships/slide" Target="slides/slide115.xml"/><Relationship Id="rId120" Type="http://schemas.openxmlformats.org/officeDocument/2006/relationships/slide" Target="slides/slide116.xml"/><Relationship Id="rId121" Type="http://schemas.openxmlformats.org/officeDocument/2006/relationships/slide" Target="slides/slide117.xml"/><Relationship Id="rId122" Type="http://schemas.openxmlformats.org/officeDocument/2006/relationships/slide" Target="slides/slide118.xml"/><Relationship Id="rId123" Type="http://schemas.openxmlformats.org/officeDocument/2006/relationships/slide" Target="slides/slide119.xml"/><Relationship Id="rId124" Type="http://schemas.openxmlformats.org/officeDocument/2006/relationships/slide" Target="slides/slide120.xml"/><Relationship Id="rId125" Type="http://schemas.openxmlformats.org/officeDocument/2006/relationships/slide" Target="slides/slide121.xml"/><Relationship Id="rId126" Type="http://schemas.openxmlformats.org/officeDocument/2006/relationships/slide" Target="slides/slide122.xml"/><Relationship Id="rId127" Type="http://schemas.openxmlformats.org/officeDocument/2006/relationships/slide" Target="slides/slide123.xml"/><Relationship Id="rId128" Type="http://schemas.openxmlformats.org/officeDocument/2006/relationships/slide" Target="slides/slide124.xml"/><Relationship Id="rId129" Type="http://schemas.openxmlformats.org/officeDocument/2006/relationships/slide" Target="slides/slide125.xml"/><Relationship Id="rId130" Type="http://schemas.openxmlformats.org/officeDocument/2006/relationships/slide" Target="slides/slide126.xml"/><Relationship Id="rId131" Type="http://schemas.openxmlformats.org/officeDocument/2006/relationships/slide" Target="slides/slide127.xml"/><Relationship Id="rId132" Type="http://schemas.openxmlformats.org/officeDocument/2006/relationships/slide" Target="slides/slide128.xml"/><Relationship Id="rId133" Type="http://schemas.openxmlformats.org/officeDocument/2006/relationships/slide" Target="slides/slide129.xml"/><Relationship Id="rId134" Type="http://schemas.openxmlformats.org/officeDocument/2006/relationships/slide" Target="slides/slide130.xml"/><Relationship Id="rId135" Type="http://schemas.openxmlformats.org/officeDocument/2006/relationships/slide" Target="slides/slide131.xml"/><Relationship Id="rId136" Type="http://schemas.openxmlformats.org/officeDocument/2006/relationships/slide" Target="slides/slide132.xml"/><Relationship Id="rId137" Type="http://schemas.openxmlformats.org/officeDocument/2006/relationships/slide" Target="slides/slide133.xml"/><Relationship Id="rId138" Type="http://schemas.openxmlformats.org/officeDocument/2006/relationships/slide" Target="slides/slide134.xml"/><Relationship Id="rId139" Type="http://schemas.openxmlformats.org/officeDocument/2006/relationships/slide" Target="slides/slide135.xml"/><Relationship Id="rId140" Type="http://schemas.openxmlformats.org/officeDocument/2006/relationships/slide" Target="slides/slide136.xml"/><Relationship Id="rId141" Type="http://schemas.openxmlformats.org/officeDocument/2006/relationships/slide" Target="slides/slide137.xml"/><Relationship Id="rId142" Type="http://schemas.openxmlformats.org/officeDocument/2006/relationships/slide" Target="slides/slide138.xml"/><Relationship Id="rId143" Type="http://schemas.openxmlformats.org/officeDocument/2006/relationships/slide" Target="slides/slide139.xml"/><Relationship Id="rId144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3600" spc="-1" strike="noStrike">
                <a:solidFill>
                  <a:srgbClr val="18418c"/>
                </a:solidFill>
                <a:latin typeface="Arial"/>
              </a:rPr>
              <a:t>Click to move the slide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Click to edit the notes format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&lt;header&gt;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dt" idx="3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ft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sldNum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B1D3BFF7-A800-4459-96E5-10118D51E7CD}" type="slidenum"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45.xml.rels><?xml version="1.0" encoding="UTF-8"?>
<Relationships xmlns="http://schemas.openxmlformats.org/package/2006/relationships"><Relationship Id="rId1" Type="http://schemas.openxmlformats.org/officeDocument/2006/relationships/slide" Target="../slides/slide45.xml"/><Relationship Id="rId2" Type="http://schemas.openxmlformats.org/officeDocument/2006/relationships/notesMaster" Target="../notesMasters/notesMaster1.xml"/>
</Relationships>
</file>

<file path=ppt/notesSlides/notesSlide4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7" name="PlaceHolder 1"/>
          <p:cNvSpPr>
            <a:spLocks noGrp="1"/>
          </p:cNvSpPr>
          <p:nvPr>
            <p:ph type="sldImg"/>
          </p:nvPr>
        </p:nvSpPr>
        <p:spPr>
          <a:xfrm>
            <a:off x="68400" y="746280"/>
            <a:ext cx="6624360" cy="3727080"/>
          </a:xfrm>
          <a:prstGeom prst="rect">
            <a:avLst/>
          </a:prstGeom>
          <a:ln w="0">
            <a:noFill/>
          </a:ln>
        </p:spPr>
      </p:sp>
      <p:sp>
        <p:nvSpPr>
          <p:cNvPr id="2928" name="PlaceHolder 2"/>
          <p:cNvSpPr>
            <a:spLocks noGrp="1"/>
          </p:cNvSpPr>
          <p:nvPr>
            <p:ph type="body"/>
          </p:nvPr>
        </p:nvSpPr>
        <p:spPr>
          <a:xfrm>
            <a:off x="676440" y="4722840"/>
            <a:ext cx="5408280" cy="4473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29" name="PlaceHolder 3"/>
          <p:cNvSpPr>
            <a:spLocks noGrp="1"/>
          </p:cNvSpPr>
          <p:nvPr>
            <p:ph type="sldNum" idx="141"/>
          </p:nvPr>
        </p:nvSpPr>
        <p:spPr>
          <a:xfrm>
            <a:off x="3828960" y="9443880"/>
            <a:ext cx="2930040" cy="4964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A38703A7-ADBC-4932-A1E3-1482B7B5BE8D}" type="slidenum">
              <a:rPr b="0" lang="ru-RU" sz="1200" spc="-1" strike="noStrike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5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5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5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5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71D2F6E-3EA1-48B3-B4BB-509F6D224CA9}" type="slidenum">
              <a:t>&lt;#&gt;</a:t>
            </a:fld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F34C398-1777-4D8C-9040-6F768F4C7AE6}" type="slidenum">
              <a:t>&lt;#&gt;</a:t>
            </a:fld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24899C9-AA91-461C-BD73-0F4A8C69F696}" type="slidenum">
              <a:t>&lt;#&gt;</a:t>
            </a:fld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0D19FDB-1F1D-408F-BC13-C4E2DA759FC7}" type="slidenum">
              <a:t>&lt;#&gt;</a:t>
            </a:fld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3AE70F3-2085-4F63-926B-F95659DAFE56}" type="slidenum">
              <a:t>&lt;#&gt;</a:t>
            </a:fld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subTitle"/>
          </p:nvPr>
        </p:nvSpPr>
        <p:spPr>
          <a:xfrm>
            <a:off x="1219320" y="1405080"/>
            <a:ext cx="9651600" cy="353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B6B6683-11FA-4A9E-BF4A-EF45D276DCAA}" type="slidenum">
              <a:t>&lt;#&gt;</a:t>
            </a:fld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C895204-B5B2-4672-AC8E-0785BB53A64D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236A26F-DD21-40A6-880A-7E7223F24EF1}" type="slidenum">
              <a:t>&lt;#&gt;</a:t>
            </a:fld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CECF89F-20E9-41F4-9AF8-1CABB8F5604D}" type="slidenum">
              <a:t>&lt;#&gt;</a:t>
            </a:fld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F345255-8BFA-4D0D-8DB2-4E425A3C12B6}" type="slidenum">
              <a:t>&lt;#&gt;</a:t>
            </a:fld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99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40F855A-20B0-4B6E-A550-2668564A6184}" type="slidenum">
              <a:t>&lt;#&gt;</a:t>
            </a:fld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104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105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106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211AD1D-3D54-4AAF-8BA3-7592313DDA27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subTitle"/>
          </p:nvPr>
        </p:nvSpPr>
        <p:spPr>
          <a:xfrm>
            <a:off x="1219320" y="1405080"/>
            <a:ext cx="9651600" cy="353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oleObject" Target="../embeddings/oleObject1.bin"/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oleObject" Target="../embeddings/oleObject1.bin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0" name="Object 15"/>
          <p:cNvGraphicFramePr/>
          <p:nvPr/>
        </p:nvGraphicFramePr>
        <p:xfrm>
          <a:off x="27360" y="22320"/>
          <a:ext cx="12134520" cy="1180800"/>
        </p:xfrm>
        <a:graphic>
          <a:graphicData uri="http://schemas.openxmlformats.org/presentationml/2006/ole">
            <p:oleObj r:id="rId2" spid="">
              <p:embed/>
              <p:pic>
                <p:nvPicPr>
                  <p:cNvPr id="1" name="Object 15" descr=""/>
                  <p:cNvPicPr/>
                  <p:nvPr/>
                </p:nvPicPr>
                <p:blipFill>
                  <a:blip r:embed="rId3"/>
                  <a:stretch/>
                </p:blipFill>
                <p:spPr>
                  <a:xfrm>
                    <a:off x="27360" y="22320"/>
                    <a:ext cx="12134520" cy="118080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sp>
        <p:nvSpPr>
          <p:cNvPr id="2" name="Rectangle 16" hidden="1"/>
          <p:cNvSpPr/>
          <p:nvPr/>
        </p:nvSpPr>
        <p:spPr>
          <a:xfrm>
            <a:off x="0" y="6453360"/>
            <a:ext cx="12144960" cy="404280"/>
          </a:xfrm>
          <a:prstGeom prst="rect">
            <a:avLst/>
          </a:prstGeom>
          <a:solidFill>
            <a:schemeClr val="folHlink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18418c"/>
              </a:solidFill>
              <a:latin typeface="Arial"/>
            </a:endParaRPr>
          </a:p>
        </p:txBody>
      </p:sp>
      <p:grpSp>
        <p:nvGrpSpPr>
          <p:cNvPr id="3" name="Group 17"/>
          <p:cNvGrpSpPr/>
          <p:nvPr/>
        </p:nvGrpSpPr>
        <p:grpSpPr>
          <a:xfrm>
            <a:off x="-14760" y="0"/>
            <a:ext cx="12212640" cy="6859440"/>
            <a:chOff x="-14760" y="0"/>
            <a:chExt cx="12212640" cy="6859440"/>
          </a:xfrm>
        </p:grpSpPr>
        <p:sp>
          <p:nvSpPr>
            <p:cNvPr id="4" name="AutoShape 18"/>
            <p:cNvSpPr/>
            <p:nvPr/>
          </p:nvSpPr>
          <p:spPr>
            <a:xfrm>
              <a:off x="42480" y="38160"/>
              <a:ext cx="12102480" cy="6784560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sp>
          <p:nvSpPr>
            <p:cNvPr id="5" name="Freeform 19"/>
            <p:cNvSpPr/>
            <p:nvPr/>
          </p:nvSpPr>
          <p:spPr>
            <a:xfrm>
              <a:off x="-14760" y="0"/>
              <a:ext cx="609840" cy="447480"/>
            </a:xfrm>
            <a:custGeom>
              <a:avLst/>
              <a:gdLst>
                <a:gd name="textAreaLeft" fmla="*/ 0 w 609840"/>
                <a:gd name="textAreaRight" fmla="*/ 610200 w 609840"/>
                <a:gd name="textAreaTop" fmla="*/ 0 h 447480"/>
                <a:gd name="textAreaBottom" fmla="*/ 447840 h 447480"/>
              </a:gdLst>
              <a:ahLst/>
              <a:rect l="textAreaLeft" t="textAreaTop" r="textAreaRight" b="textAreaBottom"/>
              <a:pathLst>
                <a:path w="288" h="282">
                  <a:moveTo>
                    <a:pt x="2" y="282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sp>
          <p:nvSpPr>
            <p:cNvPr id="6" name="Freeform 20"/>
            <p:cNvSpPr/>
            <p:nvPr/>
          </p:nvSpPr>
          <p:spPr>
            <a:xfrm>
              <a:off x="-4320" y="6326280"/>
              <a:ext cx="516600" cy="533160"/>
            </a:xfrm>
            <a:custGeom>
              <a:avLst/>
              <a:gdLst>
                <a:gd name="textAreaLeft" fmla="*/ 0 w 516600"/>
                <a:gd name="textAreaRight" fmla="*/ 516960 w 516600"/>
                <a:gd name="textAreaTop" fmla="*/ 0 h 533160"/>
                <a:gd name="textAreaBottom" fmla="*/ 533520 h 533160"/>
              </a:gdLst>
              <a:ahLst/>
              <a:rect l="textAreaLeft" t="textAreaTop" r="textAreaRight" b="textAreaBottom"/>
              <a:pathLst>
                <a:path w="243" h="336">
                  <a:moveTo>
                    <a:pt x="243" y="335"/>
                  </a:moveTo>
                  <a:lnTo>
                    <a:pt x="122" y="239"/>
                  </a:lnTo>
                  <a:lnTo>
                    <a:pt x="30" y="144"/>
                  </a:lnTo>
                  <a:lnTo>
                    <a:pt x="0" y="0"/>
                  </a:lnTo>
                  <a:lnTo>
                    <a:pt x="1" y="336"/>
                  </a:lnTo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sp>
          <p:nvSpPr>
            <p:cNvPr id="7" name="Freeform 21"/>
            <p:cNvSpPr/>
            <p:nvPr/>
          </p:nvSpPr>
          <p:spPr>
            <a:xfrm>
              <a:off x="11662200" y="6396120"/>
              <a:ext cx="535680" cy="460080"/>
            </a:xfrm>
            <a:custGeom>
              <a:avLst/>
              <a:gdLst>
                <a:gd name="textAreaLeft" fmla="*/ 0 w 535680"/>
                <a:gd name="textAreaRight" fmla="*/ 536040 w 535680"/>
                <a:gd name="textAreaTop" fmla="*/ 0 h 460080"/>
                <a:gd name="textAreaBottom" fmla="*/ 460440 h 460080"/>
              </a:gdLst>
              <a:ahLst/>
              <a:rect l="textAreaLeft" t="textAreaTop" r="textAreaRight" b="textAreaBottom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sp>
          <p:nvSpPr>
            <p:cNvPr id="8" name="Freeform 22"/>
            <p:cNvSpPr/>
            <p:nvPr/>
          </p:nvSpPr>
          <p:spPr>
            <a:xfrm>
              <a:off x="11579760" y="0"/>
              <a:ext cx="609840" cy="456840"/>
            </a:xfrm>
            <a:custGeom>
              <a:avLst/>
              <a:gdLst>
                <a:gd name="textAreaLeft" fmla="*/ 0 w 609840"/>
                <a:gd name="textAreaRight" fmla="*/ 610200 w 609840"/>
                <a:gd name="textAreaTop" fmla="*/ 0 h 456840"/>
                <a:gd name="textAreaBottom" fmla="*/ 457200 h 456840"/>
              </a:gdLst>
              <a:ahLst/>
              <a:rect l="textAreaLeft" t="textAreaTop" r="textAreaRight" b="textAreaBottom"/>
              <a:pathLst>
                <a:path w="288" h="288">
                  <a:moveTo>
                    <a:pt x="0" y="0"/>
                  </a:moveTo>
                  <a:lnTo>
                    <a:pt x="144" y="82"/>
                  </a:lnTo>
                  <a:lnTo>
                    <a:pt x="252" y="165"/>
                  </a:lnTo>
                  <a:lnTo>
                    <a:pt x="288" y="288"/>
                  </a:lnTo>
                  <a:lnTo>
                    <a:pt x="288" y="0"/>
                  </a:lnTo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</p:grpSp>
      <p:grpSp>
        <p:nvGrpSpPr>
          <p:cNvPr id="9" name="Group 18"/>
          <p:cNvGrpSpPr/>
          <p:nvPr/>
        </p:nvGrpSpPr>
        <p:grpSpPr>
          <a:xfrm>
            <a:off x="-8640" y="4724280"/>
            <a:ext cx="12191760" cy="2133360"/>
            <a:chOff x="-8640" y="4724280"/>
            <a:chExt cx="12191760" cy="2133360"/>
          </a:xfrm>
        </p:grpSpPr>
        <p:sp>
          <p:nvSpPr>
            <p:cNvPr id="10" name="Rectangle 19"/>
            <p:cNvSpPr/>
            <p:nvPr/>
          </p:nvSpPr>
          <p:spPr>
            <a:xfrm>
              <a:off x="103680" y="4724280"/>
              <a:ext cx="11992680" cy="2133360"/>
            </a:xfrm>
            <a:prstGeom prst="rect">
              <a:avLst/>
            </a:prstGeom>
            <a:solidFill>
              <a:schemeClr val="accent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sp>
          <p:nvSpPr>
            <p:cNvPr id="11" name="Rectangle 20"/>
            <p:cNvSpPr/>
            <p:nvPr/>
          </p:nvSpPr>
          <p:spPr>
            <a:xfrm>
              <a:off x="-8640" y="4724280"/>
              <a:ext cx="12191760" cy="360000"/>
            </a:xfrm>
            <a:prstGeom prst="rect">
              <a:avLst/>
            </a:prstGeom>
            <a:gradFill rotWithShape="0">
              <a:gsLst>
                <a:gs pos="0">
                  <a:srgbClr val="24657d"/>
                </a:gs>
                <a:gs pos="100000">
                  <a:srgbClr val="3492b4"/>
                </a:gs>
              </a:gsLst>
              <a:lin ang="5400000"/>
            </a:gra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</p:grpSp>
      <p:sp>
        <p:nvSpPr>
          <p:cNvPr id="12" name="Rectangle 21"/>
          <p:cNvSpPr/>
          <p:nvPr/>
        </p:nvSpPr>
        <p:spPr>
          <a:xfrm>
            <a:off x="-8640" y="0"/>
            <a:ext cx="12191760" cy="2204640"/>
          </a:xfrm>
          <a:prstGeom prst="rect">
            <a:avLst/>
          </a:prstGeom>
          <a:gradFill rotWithShape="0">
            <a:gsLst>
              <a:gs pos="0">
                <a:srgbClr val="0e2859"/>
              </a:gs>
              <a:gs pos="100000">
                <a:srgbClr val="061229"/>
              </a:gs>
            </a:gsLst>
            <a:lin ang="5400000"/>
          </a:gradFill>
          <a:ln w="9525">
            <a:solidFill>
              <a:srgbClr val="18418c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18418c"/>
              </a:solidFill>
              <a:latin typeface="Arial"/>
            </a:endParaRPr>
          </a:p>
        </p:txBody>
      </p:sp>
      <p:pic>
        <p:nvPicPr>
          <p:cNvPr id="13" name="Picture 22" descr=""/>
          <p:cNvPicPr/>
          <p:nvPr/>
        </p:nvPicPr>
        <p:blipFill>
          <a:blip r:embed="rId4"/>
          <a:stretch/>
        </p:blipFill>
        <p:spPr>
          <a:xfrm>
            <a:off x="144000" y="2260440"/>
            <a:ext cx="11975760" cy="2391840"/>
          </a:xfrm>
          <a:prstGeom prst="rect">
            <a:avLst/>
          </a:prstGeom>
          <a:ln w="0">
            <a:noFill/>
          </a:ln>
        </p:spPr>
      </p:pic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219320" y="1405080"/>
            <a:ext cx="9651600" cy="7617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1" lang="ru-RU" sz="4400" spc="-1" strike="noStrike">
                <a:solidFill>
                  <a:srgbClr val="ffffff"/>
                </a:solidFill>
                <a:latin typeface="Arial"/>
              </a:rPr>
              <a:t>Образец заголовка</a:t>
            </a:r>
            <a:endParaRPr b="0" lang="en-US" sz="4400" spc="-1" strike="noStrike">
              <a:solidFill>
                <a:srgbClr val="18418c"/>
              </a:solidFill>
              <a:latin typeface="Arial"/>
            </a:endParaRPr>
          </a:p>
        </p:txBody>
      </p:sp>
      <p:grpSp>
        <p:nvGrpSpPr>
          <p:cNvPr id="15" name="Group 23"/>
          <p:cNvGrpSpPr/>
          <p:nvPr/>
        </p:nvGrpSpPr>
        <p:grpSpPr>
          <a:xfrm>
            <a:off x="-8640" y="0"/>
            <a:ext cx="12206520" cy="6859440"/>
            <a:chOff x="-8640" y="0"/>
            <a:chExt cx="12206520" cy="6859440"/>
          </a:xfrm>
        </p:grpSpPr>
        <p:sp>
          <p:nvSpPr>
            <p:cNvPr id="16" name="AutoShape 24"/>
            <p:cNvSpPr/>
            <p:nvPr/>
          </p:nvSpPr>
          <p:spPr>
            <a:xfrm>
              <a:off x="48600" y="38160"/>
              <a:ext cx="12096360" cy="6784560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sp>
          <p:nvSpPr>
            <p:cNvPr id="17" name="Freeform 25"/>
            <p:cNvSpPr/>
            <p:nvPr/>
          </p:nvSpPr>
          <p:spPr>
            <a:xfrm>
              <a:off x="-8640" y="0"/>
              <a:ext cx="609480" cy="447480"/>
            </a:xfrm>
            <a:custGeom>
              <a:avLst/>
              <a:gdLst>
                <a:gd name="textAreaLeft" fmla="*/ 0 w 609480"/>
                <a:gd name="textAreaRight" fmla="*/ 609840 w 609480"/>
                <a:gd name="textAreaTop" fmla="*/ 0 h 447480"/>
                <a:gd name="textAreaBottom" fmla="*/ 447840 h 447480"/>
              </a:gdLst>
              <a:ahLst/>
              <a:rect l="textAreaLeft" t="textAreaTop" r="textAreaRight" b="textAreaBottom"/>
              <a:pathLst>
                <a:path w="288" h="282">
                  <a:moveTo>
                    <a:pt x="2" y="282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sp>
          <p:nvSpPr>
            <p:cNvPr id="18" name="Freeform 26"/>
            <p:cNvSpPr/>
            <p:nvPr/>
          </p:nvSpPr>
          <p:spPr>
            <a:xfrm>
              <a:off x="2160" y="6326280"/>
              <a:ext cx="516240" cy="533160"/>
            </a:xfrm>
            <a:custGeom>
              <a:avLst/>
              <a:gdLst>
                <a:gd name="textAreaLeft" fmla="*/ 0 w 516240"/>
                <a:gd name="textAreaRight" fmla="*/ 516600 w 516240"/>
                <a:gd name="textAreaTop" fmla="*/ 0 h 533160"/>
                <a:gd name="textAreaBottom" fmla="*/ 533520 h 533160"/>
              </a:gdLst>
              <a:ahLst/>
              <a:rect l="textAreaLeft" t="textAreaTop" r="textAreaRight" b="textAreaBottom"/>
              <a:pathLst>
                <a:path w="243" h="336">
                  <a:moveTo>
                    <a:pt x="243" y="335"/>
                  </a:moveTo>
                  <a:lnTo>
                    <a:pt x="122" y="239"/>
                  </a:lnTo>
                  <a:lnTo>
                    <a:pt x="30" y="144"/>
                  </a:lnTo>
                  <a:lnTo>
                    <a:pt x="0" y="0"/>
                  </a:lnTo>
                  <a:lnTo>
                    <a:pt x="1" y="336"/>
                  </a:lnTo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sp>
          <p:nvSpPr>
            <p:cNvPr id="19" name="Freeform 27"/>
            <p:cNvSpPr/>
            <p:nvPr/>
          </p:nvSpPr>
          <p:spPr>
            <a:xfrm>
              <a:off x="11662560" y="6396120"/>
              <a:ext cx="535320" cy="460080"/>
            </a:xfrm>
            <a:custGeom>
              <a:avLst/>
              <a:gdLst>
                <a:gd name="textAreaLeft" fmla="*/ 0 w 535320"/>
                <a:gd name="textAreaRight" fmla="*/ 535680 w 535320"/>
                <a:gd name="textAreaTop" fmla="*/ 0 h 460080"/>
                <a:gd name="textAreaBottom" fmla="*/ 460440 h 460080"/>
              </a:gdLst>
              <a:ahLst/>
              <a:rect l="textAreaLeft" t="textAreaTop" r="textAreaRight" b="textAreaBottom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sp>
          <p:nvSpPr>
            <p:cNvPr id="20" name="Freeform 28"/>
            <p:cNvSpPr/>
            <p:nvPr/>
          </p:nvSpPr>
          <p:spPr>
            <a:xfrm>
              <a:off x="11580120" y="0"/>
              <a:ext cx="609480" cy="456840"/>
            </a:xfrm>
            <a:custGeom>
              <a:avLst/>
              <a:gdLst>
                <a:gd name="textAreaLeft" fmla="*/ 0 w 609480"/>
                <a:gd name="textAreaRight" fmla="*/ 609840 w 609480"/>
                <a:gd name="textAreaTop" fmla="*/ 0 h 456840"/>
                <a:gd name="textAreaBottom" fmla="*/ 457200 h 456840"/>
              </a:gdLst>
              <a:ahLst/>
              <a:rect l="textAreaLeft" t="textAreaTop" r="textAreaRight" b="textAreaBottom"/>
              <a:pathLst>
                <a:path w="288" h="288">
                  <a:moveTo>
                    <a:pt x="0" y="0"/>
                  </a:moveTo>
                  <a:lnTo>
                    <a:pt x="144" y="82"/>
                  </a:lnTo>
                  <a:lnTo>
                    <a:pt x="252" y="165"/>
                  </a:lnTo>
                  <a:lnTo>
                    <a:pt x="288" y="288"/>
                  </a:lnTo>
                  <a:lnTo>
                    <a:pt x="288" y="0"/>
                  </a:lnTo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</p:grp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2800" spc="-1" strike="noStrike">
                <a:solidFill>
                  <a:schemeClr val="hlink"/>
                </a:solidFill>
                <a:latin typeface="Verdana"/>
              </a:rPr>
              <a:t>Click to edit the outline text format</a:t>
            </a: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18418c"/>
                </a:solidFill>
                <a:latin typeface="Arial"/>
              </a:rPr>
              <a:t>Second Outline Level</a:t>
            </a:r>
            <a:endParaRPr b="0" lang="en-US" sz="2400" spc="-1" strike="noStrike">
              <a:solidFill>
                <a:srgbClr val="18418c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18418c"/>
                </a:solidFill>
                <a:latin typeface="Arial"/>
              </a:rPr>
              <a:t>Third Outline Level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18418c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18418c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18418c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18418c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" name="Object 15"/>
          <p:cNvGraphicFramePr/>
          <p:nvPr/>
        </p:nvGraphicFramePr>
        <p:xfrm>
          <a:off x="27360" y="22320"/>
          <a:ext cx="12134520" cy="1180800"/>
        </p:xfrm>
        <a:graphic>
          <a:graphicData uri="http://schemas.openxmlformats.org/presentationml/2006/ole">
            <p:oleObj r:id="rId2" spid="">
              <p:embed/>
              <p:pic>
                <p:nvPicPr>
                  <p:cNvPr id="59" name="Object 15" descr=""/>
                  <p:cNvPicPr/>
                  <p:nvPr/>
                </p:nvPicPr>
                <p:blipFill>
                  <a:blip r:embed="rId3"/>
                  <a:stretch/>
                </p:blipFill>
                <p:spPr>
                  <a:xfrm>
                    <a:off x="27360" y="22320"/>
                    <a:ext cx="12134520" cy="118080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sp>
        <p:nvSpPr>
          <p:cNvPr id="60" name="Rectangle 16"/>
          <p:cNvSpPr/>
          <p:nvPr/>
        </p:nvSpPr>
        <p:spPr>
          <a:xfrm>
            <a:off x="0" y="6453360"/>
            <a:ext cx="12144960" cy="404280"/>
          </a:xfrm>
          <a:prstGeom prst="rect">
            <a:avLst/>
          </a:prstGeom>
          <a:solidFill>
            <a:schemeClr val="folHlink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18418c"/>
              </a:solidFill>
              <a:latin typeface="Arial"/>
            </a:endParaRPr>
          </a:p>
        </p:txBody>
      </p:sp>
      <p:grpSp>
        <p:nvGrpSpPr>
          <p:cNvPr id="61" name="Group 17"/>
          <p:cNvGrpSpPr/>
          <p:nvPr/>
        </p:nvGrpSpPr>
        <p:grpSpPr>
          <a:xfrm>
            <a:off x="-14760" y="0"/>
            <a:ext cx="12212640" cy="6859440"/>
            <a:chOff x="-14760" y="0"/>
            <a:chExt cx="12212640" cy="6859440"/>
          </a:xfrm>
        </p:grpSpPr>
        <p:sp>
          <p:nvSpPr>
            <p:cNvPr id="62" name="AutoShape 18"/>
            <p:cNvSpPr/>
            <p:nvPr/>
          </p:nvSpPr>
          <p:spPr>
            <a:xfrm>
              <a:off x="42480" y="38160"/>
              <a:ext cx="12102480" cy="6784560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sp>
          <p:nvSpPr>
            <p:cNvPr id="63" name="Freeform 19"/>
            <p:cNvSpPr/>
            <p:nvPr/>
          </p:nvSpPr>
          <p:spPr>
            <a:xfrm>
              <a:off x="-14760" y="0"/>
              <a:ext cx="609840" cy="447480"/>
            </a:xfrm>
            <a:custGeom>
              <a:avLst/>
              <a:gdLst>
                <a:gd name="textAreaLeft" fmla="*/ 0 w 609840"/>
                <a:gd name="textAreaRight" fmla="*/ 610200 w 609840"/>
                <a:gd name="textAreaTop" fmla="*/ 0 h 447480"/>
                <a:gd name="textAreaBottom" fmla="*/ 447840 h 447480"/>
              </a:gdLst>
              <a:ahLst/>
              <a:rect l="textAreaLeft" t="textAreaTop" r="textAreaRight" b="textAreaBottom"/>
              <a:pathLst>
                <a:path w="288" h="282">
                  <a:moveTo>
                    <a:pt x="2" y="282"/>
                  </a:moveTo>
                  <a:lnTo>
                    <a:pt x="82" y="144"/>
                  </a:lnTo>
                  <a:lnTo>
                    <a:pt x="165" y="36"/>
                  </a:ln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sp>
          <p:nvSpPr>
            <p:cNvPr id="64" name="Freeform 20"/>
            <p:cNvSpPr/>
            <p:nvPr/>
          </p:nvSpPr>
          <p:spPr>
            <a:xfrm>
              <a:off x="-4320" y="6326280"/>
              <a:ext cx="516600" cy="533160"/>
            </a:xfrm>
            <a:custGeom>
              <a:avLst/>
              <a:gdLst>
                <a:gd name="textAreaLeft" fmla="*/ 0 w 516600"/>
                <a:gd name="textAreaRight" fmla="*/ 516960 w 516600"/>
                <a:gd name="textAreaTop" fmla="*/ 0 h 533160"/>
                <a:gd name="textAreaBottom" fmla="*/ 533520 h 533160"/>
              </a:gdLst>
              <a:ahLst/>
              <a:rect l="textAreaLeft" t="textAreaTop" r="textAreaRight" b="textAreaBottom"/>
              <a:pathLst>
                <a:path w="243" h="336">
                  <a:moveTo>
                    <a:pt x="243" y="335"/>
                  </a:moveTo>
                  <a:lnTo>
                    <a:pt x="122" y="239"/>
                  </a:lnTo>
                  <a:lnTo>
                    <a:pt x="30" y="144"/>
                  </a:lnTo>
                  <a:lnTo>
                    <a:pt x="0" y="0"/>
                  </a:lnTo>
                  <a:lnTo>
                    <a:pt x="1" y="336"/>
                  </a:lnTo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sp>
          <p:nvSpPr>
            <p:cNvPr id="65" name="Freeform 21"/>
            <p:cNvSpPr/>
            <p:nvPr/>
          </p:nvSpPr>
          <p:spPr>
            <a:xfrm>
              <a:off x="11662200" y="6396120"/>
              <a:ext cx="535680" cy="460080"/>
            </a:xfrm>
            <a:custGeom>
              <a:avLst/>
              <a:gdLst>
                <a:gd name="textAreaLeft" fmla="*/ 0 w 535680"/>
                <a:gd name="textAreaRight" fmla="*/ 536040 w 535680"/>
                <a:gd name="textAreaTop" fmla="*/ 0 h 460080"/>
                <a:gd name="textAreaBottom" fmla="*/ 460440 h 460080"/>
              </a:gdLst>
              <a:ahLst/>
              <a:rect l="textAreaLeft" t="textAreaTop" r="textAreaRight" b="textAreaBottom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sp>
          <p:nvSpPr>
            <p:cNvPr id="66" name="Freeform 22"/>
            <p:cNvSpPr/>
            <p:nvPr/>
          </p:nvSpPr>
          <p:spPr>
            <a:xfrm>
              <a:off x="11579760" y="0"/>
              <a:ext cx="609840" cy="456840"/>
            </a:xfrm>
            <a:custGeom>
              <a:avLst/>
              <a:gdLst>
                <a:gd name="textAreaLeft" fmla="*/ 0 w 609840"/>
                <a:gd name="textAreaRight" fmla="*/ 610200 w 609840"/>
                <a:gd name="textAreaTop" fmla="*/ 0 h 456840"/>
                <a:gd name="textAreaBottom" fmla="*/ 457200 h 456840"/>
              </a:gdLst>
              <a:ahLst/>
              <a:rect l="textAreaLeft" t="textAreaTop" r="textAreaRight" b="textAreaBottom"/>
              <a:pathLst>
                <a:path w="288" h="288">
                  <a:moveTo>
                    <a:pt x="0" y="0"/>
                  </a:moveTo>
                  <a:lnTo>
                    <a:pt x="144" y="82"/>
                  </a:lnTo>
                  <a:lnTo>
                    <a:pt x="252" y="165"/>
                  </a:lnTo>
                  <a:lnTo>
                    <a:pt x="288" y="288"/>
                  </a:lnTo>
                  <a:lnTo>
                    <a:pt x="288" y="0"/>
                  </a:lnTo>
                </a:path>
              </a:pathLst>
            </a:custGeom>
            <a:solidFill>
              <a:schemeClr val="bg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</p:grpSp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2860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Образец заголовка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343160"/>
            <a:ext cx="10972440" cy="49478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343080" indent="-343080">
              <a:lnSpc>
                <a:spcPct val="100000"/>
              </a:lnSpc>
              <a:spcBef>
                <a:spcPts val="561"/>
              </a:spcBef>
              <a:buClr>
                <a:srgbClr val="0a1d42"/>
              </a:buClr>
              <a:buFont typeface="Wingdings" charset="2"/>
              <a:buChar char=""/>
            </a:pPr>
            <a:r>
              <a:rPr b="1" lang="ru-RU" sz="2800" spc="-1" strike="noStrike">
                <a:solidFill>
                  <a:schemeClr val="hlink"/>
                </a:solidFill>
                <a:latin typeface="Verdana"/>
              </a:rPr>
              <a:t>Образец текста</a:t>
            </a:r>
            <a:endParaRPr b="1" lang="en-US" sz="2800" spc="-1" strike="noStrike">
              <a:solidFill>
                <a:schemeClr val="hlink"/>
              </a:solidFill>
              <a:latin typeface="Verdana"/>
            </a:endParaRPr>
          </a:p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3492b4"/>
              </a:buClr>
              <a:buFont typeface="Wingdings" charset="2"/>
              <a:buChar char=""/>
            </a:pPr>
            <a:r>
              <a:rPr b="0" lang="ru-RU" sz="2800" spc="-1" strike="noStrike">
                <a:solidFill>
                  <a:srgbClr val="18418c"/>
                </a:solidFill>
                <a:latin typeface="Arial"/>
              </a:rPr>
              <a:t>Второй уровень</a:t>
            </a:r>
            <a:endParaRPr b="0" lang="en-US" sz="2800" spc="-1" strike="noStrike">
              <a:solidFill>
                <a:srgbClr val="18418c"/>
              </a:solidFill>
              <a:latin typeface="Arial"/>
            </a:endParaRPr>
          </a:p>
          <a:p>
            <a:pPr lvl="2" marL="1143000" indent="-228600">
              <a:lnSpc>
                <a:spcPct val="100000"/>
              </a:lnSpc>
              <a:spcBef>
                <a:spcPts val="479"/>
              </a:spcBef>
              <a:buClr>
                <a:srgbClr val="18418c"/>
              </a:buClr>
              <a:buFont typeface="Symbol" charset="2"/>
              <a:buChar char=""/>
            </a:pPr>
            <a:r>
              <a:rPr b="0" lang="ru-RU" sz="2400" spc="-1" strike="noStrike">
                <a:solidFill>
                  <a:srgbClr val="18418c"/>
                </a:solidFill>
                <a:latin typeface="Arial"/>
              </a:rPr>
              <a:t>Третий уровень</a:t>
            </a:r>
            <a:endParaRPr b="0" lang="en-US" sz="2400" spc="-1" strike="noStrike">
              <a:solidFill>
                <a:srgbClr val="18418c"/>
              </a:solidFill>
              <a:latin typeface="Arial"/>
            </a:endParaRPr>
          </a:p>
          <a:p>
            <a:pPr lvl="3" marL="1600200" indent="-228600">
              <a:lnSpc>
                <a:spcPct val="100000"/>
              </a:lnSpc>
              <a:spcBef>
                <a:spcPts val="400"/>
              </a:spcBef>
              <a:buClr>
                <a:srgbClr val="18418c"/>
              </a:buClr>
              <a:buFont typeface="Symbol" charset="2"/>
              <a:buChar char=""/>
            </a:pPr>
            <a:r>
              <a:rPr b="0" lang="ru-RU" sz="2000" spc="-1" strike="noStrike">
                <a:solidFill>
                  <a:srgbClr val="18418c"/>
                </a:solidFill>
                <a:latin typeface="Arial"/>
              </a:rPr>
              <a:t>Четвертый уровень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  <a:p>
            <a:pPr lvl="4" marL="2057400" indent="-228600">
              <a:lnSpc>
                <a:spcPct val="100000"/>
              </a:lnSpc>
              <a:spcBef>
                <a:spcPts val="400"/>
              </a:spcBef>
              <a:buClr>
                <a:srgbClr val="18418c"/>
              </a:buClr>
              <a:buFont typeface="StarSymbol"/>
              <a:buChar char="»"/>
            </a:pPr>
            <a:r>
              <a:rPr b="0" lang="ru-RU" sz="2000" spc="-1" strike="noStrike">
                <a:solidFill>
                  <a:srgbClr val="18418c"/>
                </a:solidFill>
                <a:latin typeface="Arial"/>
              </a:rPr>
              <a:t>Пятый уровень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ftr" idx="1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sldNum" idx="2"/>
          </p:nvPr>
        </p:nvSpPr>
        <p:spPr>
          <a:xfrm>
            <a:off x="609480" y="6472080"/>
            <a:ext cx="812520" cy="232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 algn="ctr">
              <a:lnSpc>
                <a:spcPct val="100000"/>
              </a:lnSpc>
              <a:buNone/>
              <a:defRPr b="1" lang="en-US" sz="1200" spc="-1" strike="noStrike">
                <a:solidFill>
                  <a:srgbClr val="ffffff"/>
                </a:solidFill>
                <a:latin typeface="Verdana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fld id="{1CB52A79-BA84-42E8-9CEF-1C025ECF06DD}" type="slidenum">
              <a:rPr b="1" lang="en-US" sz="1200" spc="-1" strike="noStrike">
                <a:solidFill>
                  <a:srgbClr val="ffffff"/>
                </a:solidFill>
                <a:latin typeface="Verdana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" Target="slide73.xml"/><Relationship Id="rId3" Type="http://schemas.openxmlformats.org/officeDocument/2006/relationships/slide" Target="slide73.xml"/><Relationship Id="rId4" Type="http://schemas.openxmlformats.org/officeDocument/2006/relationships/slide" Target="slide73.xml"/><Relationship Id="rId5" Type="http://schemas.openxmlformats.org/officeDocument/2006/relationships/slide" Target="slide85.xml"/><Relationship Id="rId6" Type="http://schemas.openxmlformats.org/officeDocument/2006/relationships/slide" Target="slide85.xml"/><Relationship Id="rId7" Type="http://schemas.openxmlformats.org/officeDocument/2006/relationships/slide" Target="slide85.xml"/><Relationship Id="rId8" Type="http://schemas.openxmlformats.org/officeDocument/2006/relationships/slide" Target="slide85.xml"/><Relationship Id="rId9" Type="http://schemas.openxmlformats.org/officeDocument/2006/relationships/slide" Target="slide108.xml"/><Relationship Id="rId10" Type="http://schemas.openxmlformats.org/officeDocument/2006/relationships/slide" Target="slide105.xml"/><Relationship Id="rId11" Type="http://schemas.openxmlformats.org/officeDocument/2006/relationships/slide" Target="slide105.xml"/><Relationship Id="rId12" Type="http://schemas.openxmlformats.org/officeDocument/2006/relationships/slide" Target="slide105.xml"/><Relationship Id="rId13" Type="http://schemas.openxmlformats.org/officeDocument/2006/relationships/slide" Target="slide105.xml"/><Relationship Id="rId14" Type="http://schemas.openxmlformats.org/officeDocument/2006/relationships/slide" Target="slide105.xml"/><Relationship Id="rId15" Type="http://schemas.openxmlformats.org/officeDocument/2006/relationships/slide" Target="slide99.xml"/><Relationship Id="rId16" Type="http://schemas.openxmlformats.org/officeDocument/2006/relationships/slide" Target="slide99.xml"/><Relationship Id="rId17" Type="http://schemas.openxmlformats.org/officeDocument/2006/relationships/slide" Target="slide99.xml"/><Relationship Id="rId18" Type="http://schemas.openxmlformats.org/officeDocument/2006/relationships/slideLayout" Target="../slideLayouts/slideLayout13.xml"/>
</Relationships>
</file>

<file path=ppt/slides/_rels/slide100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6.jpeg"/><Relationship Id="rId3" Type="http://schemas.openxmlformats.org/officeDocument/2006/relationships/image" Target="../media/image41.gif"/><Relationship Id="rId4" Type="http://schemas.openxmlformats.org/officeDocument/2006/relationships/slideLayout" Target="../slideLayouts/slideLayout13.xml"/>
</Relationships>
</file>

<file path=ppt/slides/_rels/slide101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8.jpeg"/><Relationship Id="rId3" Type="http://schemas.openxmlformats.org/officeDocument/2006/relationships/image" Target="../media/image42.gif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102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4.png"/><Relationship Id="rId3" Type="http://schemas.openxmlformats.org/officeDocument/2006/relationships/image" Target="../media/image42.gif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10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43.gif"/><Relationship Id="rId3" Type="http://schemas.openxmlformats.org/officeDocument/2006/relationships/image" Target="../media/image3.jpeg"/><Relationship Id="rId4" Type="http://schemas.openxmlformats.org/officeDocument/2006/relationships/image" Target="../media/image5.png"/><Relationship Id="rId5" Type="http://schemas.openxmlformats.org/officeDocument/2006/relationships/slide" Target="slide4.xml"/><Relationship Id="rId6" Type="http://schemas.openxmlformats.org/officeDocument/2006/relationships/slideLayout" Target="../slideLayouts/slideLayout13.xml"/>
</Relationships>
</file>

<file path=ppt/slides/_rels/slide104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6.jpeg"/><Relationship Id="rId3" Type="http://schemas.openxmlformats.org/officeDocument/2006/relationships/image" Target="../media/image43.gif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10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6.jpeg"/><Relationship Id="rId3" Type="http://schemas.openxmlformats.org/officeDocument/2006/relationships/image" Target="../media/image8.jpeg"/><Relationship Id="rId4" Type="http://schemas.openxmlformats.org/officeDocument/2006/relationships/image" Target="../media/image44.gif"/><Relationship Id="rId5" Type="http://schemas.openxmlformats.org/officeDocument/2006/relationships/slide" Target="slide4.xml"/><Relationship Id="rId6" Type="http://schemas.openxmlformats.org/officeDocument/2006/relationships/slideLayout" Target="../slideLayouts/slideLayout13.xml"/>
</Relationships>
</file>

<file path=ppt/slides/_rels/slide106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5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107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image" Target="../media/image46.gif"/><Relationship Id="rId4" Type="http://schemas.openxmlformats.org/officeDocument/2006/relationships/image" Target="../media/image6.jpeg"/><Relationship Id="rId5" Type="http://schemas.openxmlformats.org/officeDocument/2006/relationships/slide" Target="slide4.xml"/><Relationship Id="rId6" Type="http://schemas.openxmlformats.org/officeDocument/2006/relationships/slideLayout" Target="../slideLayouts/slideLayout13.xml"/>
</Relationships>
</file>

<file path=ppt/slides/_rels/slide108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47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109.xml.rels><?xml version="1.0" encoding="UTF-8"?>
<Relationships xmlns="http://schemas.openxmlformats.org/package/2006/relationships"><Relationship Id="rId1" Type="http://schemas.openxmlformats.org/officeDocument/2006/relationships/image" Target="../media/image47.gif"/><Relationship Id="rId2" Type="http://schemas.openxmlformats.org/officeDocument/2006/relationships/image" Target="../media/image5.png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" Target="slide91.xml"/><Relationship Id="rId3" Type="http://schemas.openxmlformats.org/officeDocument/2006/relationships/slide" Target="slide91.xml"/><Relationship Id="rId4" Type="http://schemas.openxmlformats.org/officeDocument/2006/relationships/slide" Target="slide91.xml"/><Relationship Id="rId5" Type="http://schemas.openxmlformats.org/officeDocument/2006/relationships/slide" Target="slide91.xml"/><Relationship Id="rId6" Type="http://schemas.openxmlformats.org/officeDocument/2006/relationships/slide" Target="slide114.xml"/><Relationship Id="rId7" Type="http://schemas.openxmlformats.org/officeDocument/2006/relationships/slide" Target="slide114.xml"/><Relationship Id="rId8" Type="http://schemas.openxmlformats.org/officeDocument/2006/relationships/slide" Target="slide114.xml"/><Relationship Id="rId9" Type="http://schemas.openxmlformats.org/officeDocument/2006/relationships/slide" Target="slide114.xml"/><Relationship Id="rId10" Type="http://schemas.openxmlformats.org/officeDocument/2006/relationships/slide" Target="slide114.xml"/><Relationship Id="rId11" Type="http://schemas.openxmlformats.org/officeDocument/2006/relationships/slide" Target="slide92.xml"/><Relationship Id="rId12" Type="http://schemas.openxmlformats.org/officeDocument/2006/relationships/slide" Target="slide92.xml"/><Relationship Id="rId13" Type="http://schemas.openxmlformats.org/officeDocument/2006/relationships/slide" Target="slide92.xml"/><Relationship Id="rId14" Type="http://schemas.openxmlformats.org/officeDocument/2006/relationships/slide" Target="slide92.xml"/><Relationship Id="rId15" Type="http://schemas.openxmlformats.org/officeDocument/2006/relationships/slide" Target="slide92.xml"/><Relationship Id="rId16" Type="http://schemas.openxmlformats.org/officeDocument/2006/relationships/slide" Target="slide95.xml"/><Relationship Id="rId17" Type="http://schemas.openxmlformats.org/officeDocument/2006/relationships/slide" Target="slide95.xml"/><Relationship Id="rId18" Type="http://schemas.openxmlformats.org/officeDocument/2006/relationships/slide" Target="slide95.xml"/><Relationship Id="rId19" Type="http://schemas.openxmlformats.org/officeDocument/2006/relationships/slide" Target="slide95.xml"/><Relationship Id="rId20" Type="http://schemas.openxmlformats.org/officeDocument/2006/relationships/slide" Target="slide127.xml"/><Relationship Id="rId21" Type="http://schemas.openxmlformats.org/officeDocument/2006/relationships/slide" Target="slide127.xml"/><Relationship Id="rId22" Type="http://schemas.openxmlformats.org/officeDocument/2006/relationships/slide" Target="slide4.xml"/><Relationship Id="rId23" Type="http://schemas.openxmlformats.org/officeDocument/2006/relationships/slideLayout" Target="../slideLayouts/slideLayout13.xml"/>
</Relationships>
</file>

<file path=ppt/slides/_rels/slide110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6.jpeg"/><Relationship Id="rId3" Type="http://schemas.openxmlformats.org/officeDocument/2006/relationships/image" Target="../media/image3.jpeg"/><Relationship Id="rId4" Type="http://schemas.openxmlformats.org/officeDocument/2006/relationships/image" Target="../media/image47.gif"/><Relationship Id="rId5" Type="http://schemas.openxmlformats.org/officeDocument/2006/relationships/slide" Target="slide4.xml"/><Relationship Id="rId6" Type="http://schemas.openxmlformats.org/officeDocument/2006/relationships/slideLayout" Target="../slideLayouts/slideLayout13.xml"/>
</Relationships>
</file>

<file path=ppt/slides/_rels/slide111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image" Target="../media/image48.gif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112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6.jpeg"/><Relationship Id="rId3" Type="http://schemas.openxmlformats.org/officeDocument/2006/relationships/image" Target="../media/image3.jpeg"/><Relationship Id="rId4" Type="http://schemas.openxmlformats.org/officeDocument/2006/relationships/image" Target="../media/image48.gif"/><Relationship Id="rId5" Type="http://schemas.openxmlformats.org/officeDocument/2006/relationships/slide" Target="slide4.xml"/><Relationship Id="rId6" Type="http://schemas.openxmlformats.org/officeDocument/2006/relationships/slideLayout" Target="../slideLayouts/slideLayout13.xml"/>
</Relationships>
</file>

<file path=ppt/slides/_rels/slide11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image" Target="../media/image49.gif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11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0.gif"/><Relationship Id="rId3" Type="http://schemas.openxmlformats.org/officeDocument/2006/relationships/image" Target="../media/image5.png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11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image" Target="../media/image51.gif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116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51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117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51.gif"/><Relationship Id="rId3" Type="http://schemas.openxmlformats.org/officeDocument/2006/relationships/image" Target="../media/image8.jpeg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118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2.gif"/><Relationship Id="rId3" Type="http://schemas.openxmlformats.org/officeDocument/2006/relationships/slide" Target="slide4.xml"/><Relationship Id="rId4" Type="http://schemas.openxmlformats.org/officeDocument/2006/relationships/image" Target="../media/image5.png"/><Relationship Id="rId5" Type="http://schemas.openxmlformats.org/officeDocument/2006/relationships/slideLayout" Target="../slideLayouts/slideLayout13.xml"/>
</Relationships>
</file>

<file path=ppt/slides/_rels/slide119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3.gif"/><Relationship Id="rId3" Type="http://schemas.openxmlformats.org/officeDocument/2006/relationships/slide" Target="slide4.xml"/><Relationship Id="rId4" Type="http://schemas.openxmlformats.org/officeDocument/2006/relationships/image" Target="../media/image3.jpeg"/><Relationship Id="rId5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" Target="slide133.xml"/><Relationship Id="rId3" Type="http://schemas.openxmlformats.org/officeDocument/2006/relationships/slide" Target="slide133.xml"/><Relationship Id="rId4" Type="http://schemas.openxmlformats.org/officeDocument/2006/relationships/slide" Target="slide64.xml"/><Relationship Id="rId5" Type="http://schemas.openxmlformats.org/officeDocument/2006/relationships/slide" Target="slide64.xml"/><Relationship Id="rId6" Type="http://schemas.openxmlformats.org/officeDocument/2006/relationships/slide" Target="slide64.xml"/><Relationship Id="rId7" Type="http://schemas.openxmlformats.org/officeDocument/2006/relationships/slide" Target="slide64.xml"/><Relationship Id="rId8" Type="http://schemas.openxmlformats.org/officeDocument/2006/relationships/slide" Target="slide64.xml"/><Relationship Id="rId9" Type="http://schemas.openxmlformats.org/officeDocument/2006/relationships/slide" Target="slide54.xml"/><Relationship Id="rId10" Type="http://schemas.openxmlformats.org/officeDocument/2006/relationships/slide" Target="slide54.xml"/><Relationship Id="rId11" Type="http://schemas.openxmlformats.org/officeDocument/2006/relationships/slide" Target="slide54.xml"/><Relationship Id="rId12" Type="http://schemas.openxmlformats.org/officeDocument/2006/relationships/slide" Target="slide54.xml"/><Relationship Id="rId13" Type="http://schemas.openxmlformats.org/officeDocument/2006/relationships/slide" Target="slide54.xml"/><Relationship Id="rId14" Type="http://schemas.openxmlformats.org/officeDocument/2006/relationships/slide" Target="slide120.xml"/><Relationship Id="rId15" Type="http://schemas.openxmlformats.org/officeDocument/2006/relationships/slide" Target="slide120.xml"/><Relationship Id="rId16" Type="http://schemas.openxmlformats.org/officeDocument/2006/relationships/slide" Target="slide120.xml"/><Relationship Id="rId17" Type="http://schemas.openxmlformats.org/officeDocument/2006/relationships/slide" Target="slide50.xml"/><Relationship Id="rId18" Type="http://schemas.openxmlformats.org/officeDocument/2006/relationships/slide" Target="slide50.xml"/><Relationship Id="rId19" Type="http://schemas.openxmlformats.org/officeDocument/2006/relationships/slideLayout" Target="../slideLayouts/slideLayout13.xml"/>
</Relationships>
</file>

<file path=ppt/slides/_rels/slide120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image" Target="../media/image54.gif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121.xml.rels><?xml version="1.0" encoding="UTF-8"?>
<Relationships xmlns="http://schemas.openxmlformats.org/package/2006/relationships"><Relationship Id="rId1" Type="http://schemas.openxmlformats.org/officeDocument/2006/relationships/image" Target="../media/image54.gif"/><Relationship Id="rId2" Type="http://schemas.openxmlformats.org/officeDocument/2006/relationships/image" Target="../media/image6.jpeg"/><Relationship Id="rId3" Type="http://schemas.openxmlformats.org/officeDocument/2006/relationships/image" Target="../media/image8.jpeg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122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" Target="slide4.xml"/><Relationship Id="rId3" Type="http://schemas.openxmlformats.org/officeDocument/2006/relationships/image" Target="../media/image6.jpeg"/><Relationship Id="rId4" Type="http://schemas.openxmlformats.org/officeDocument/2006/relationships/image" Target="../media/image55.gif"/><Relationship Id="rId5" Type="http://schemas.openxmlformats.org/officeDocument/2006/relationships/slideLayout" Target="../slideLayouts/slideLayout13.xml"/>
</Relationships>
</file>

<file path=ppt/slides/_rels/slide123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jpeg"/><Relationship Id="rId5" Type="http://schemas.openxmlformats.org/officeDocument/2006/relationships/image" Target="../media/image56.gif"/><Relationship Id="rId6" Type="http://schemas.openxmlformats.org/officeDocument/2006/relationships/slideLayout" Target="../slideLayouts/slideLayout13.xml"/>
</Relationships>
</file>

<file path=ppt/slides/_rels/slide124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4.png"/><Relationship Id="rId3" Type="http://schemas.openxmlformats.org/officeDocument/2006/relationships/image" Target="../media/image57.gif"/><Relationship Id="rId4" Type="http://schemas.openxmlformats.org/officeDocument/2006/relationships/image" Target="../media/image3.jpeg"/><Relationship Id="rId5" Type="http://schemas.openxmlformats.org/officeDocument/2006/relationships/slideLayout" Target="../slideLayouts/slideLayout13.xml"/>
</Relationships>
</file>

<file path=ppt/slides/_rels/slide125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8.jpeg"/><Relationship Id="rId3" Type="http://schemas.openxmlformats.org/officeDocument/2006/relationships/image" Target="../media/image6.jpeg"/><Relationship Id="rId4" Type="http://schemas.openxmlformats.org/officeDocument/2006/relationships/image" Target="../media/image57.gif"/><Relationship Id="rId5" Type="http://schemas.openxmlformats.org/officeDocument/2006/relationships/slideLayout" Target="../slideLayouts/slideLayout13.xml"/>
</Relationships>
</file>

<file path=ppt/slides/_rels/slide126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58.gif"/><Relationship Id="rId5" Type="http://schemas.openxmlformats.org/officeDocument/2006/relationships/slideLayout" Target="../slideLayouts/slideLayout13.xml"/>
</Relationships>
</file>

<file path=ppt/slides/_rels/slide127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58.gif"/><Relationship Id="rId5" Type="http://schemas.openxmlformats.org/officeDocument/2006/relationships/slideLayout" Target="../slideLayouts/slideLayout13.xml"/>
</Relationships>
</file>

<file path=ppt/slides/_rels/slide128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7.jpeg"/><Relationship Id="rId3" Type="http://schemas.openxmlformats.org/officeDocument/2006/relationships/image" Target="../media/image6.jpeg"/><Relationship Id="rId4" Type="http://schemas.openxmlformats.org/officeDocument/2006/relationships/image" Target="../media/image8.jpeg"/><Relationship Id="rId5" Type="http://schemas.openxmlformats.org/officeDocument/2006/relationships/image" Target="../media/image58.gif"/><Relationship Id="rId6" Type="http://schemas.openxmlformats.org/officeDocument/2006/relationships/slideLayout" Target="../slideLayouts/slideLayout13.xml"/>
</Relationships>
</file>

<file path=ppt/slides/_rels/slide129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7.jpeg"/><Relationship Id="rId3" Type="http://schemas.openxmlformats.org/officeDocument/2006/relationships/image" Target="../media/image6.jpeg"/><Relationship Id="rId4" Type="http://schemas.openxmlformats.org/officeDocument/2006/relationships/image" Target="../media/image8.jpeg"/><Relationship Id="rId5" Type="http://schemas.openxmlformats.org/officeDocument/2006/relationships/image" Target="../media/image58.gif"/><Relationship Id="rId6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" Target="slide68.xml"/><Relationship Id="rId3" Type="http://schemas.openxmlformats.org/officeDocument/2006/relationships/slide" Target="slide63.xml"/><Relationship Id="rId4" Type="http://schemas.openxmlformats.org/officeDocument/2006/relationships/slide" Target="slide63.xml"/><Relationship Id="rId5" Type="http://schemas.openxmlformats.org/officeDocument/2006/relationships/slide" Target="slide63.xml"/><Relationship Id="rId6" Type="http://schemas.openxmlformats.org/officeDocument/2006/relationships/slide" Target="slide63.xml"/><Relationship Id="rId7" Type="http://schemas.openxmlformats.org/officeDocument/2006/relationships/slide" Target="slide63.xml"/><Relationship Id="rId8" Type="http://schemas.openxmlformats.org/officeDocument/2006/relationships/slide" Target="slide63.xml"/><Relationship Id="rId9" Type="http://schemas.openxmlformats.org/officeDocument/2006/relationships/slide" Target="slide63.xml"/><Relationship Id="rId10" Type="http://schemas.openxmlformats.org/officeDocument/2006/relationships/slide" Target="slide63.xml"/><Relationship Id="rId11" Type="http://schemas.openxmlformats.org/officeDocument/2006/relationships/slide" Target="slide63.xml"/><Relationship Id="rId12" Type="http://schemas.openxmlformats.org/officeDocument/2006/relationships/slide" Target="slide124.xml"/><Relationship Id="rId13" Type="http://schemas.openxmlformats.org/officeDocument/2006/relationships/slide" Target="slide124.xml"/><Relationship Id="rId14" Type="http://schemas.openxmlformats.org/officeDocument/2006/relationships/slide" Target="slide124.xml"/><Relationship Id="rId15" Type="http://schemas.openxmlformats.org/officeDocument/2006/relationships/slide" Target="slide115.xml"/><Relationship Id="rId16" Type="http://schemas.openxmlformats.org/officeDocument/2006/relationships/slide" Target="slide115.xml"/><Relationship Id="rId17" Type="http://schemas.openxmlformats.org/officeDocument/2006/relationships/slide" Target="slide115.xml"/><Relationship Id="rId18" Type="http://schemas.openxmlformats.org/officeDocument/2006/relationships/slide" Target="slide115.xml"/><Relationship Id="rId19" Type="http://schemas.openxmlformats.org/officeDocument/2006/relationships/slideLayout" Target="../slideLayouts/slideLayout13.xml"/>
</Relationships>
</file>

<file path=ppt/slides/_rels/slide130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3.jpeg"/><Relationship Id="rId3" Type="http://schemas.openxmlformats.org/officeDocument/2006/relationships/image" Target="../media/image59.gif"/><Relationship Id="rId4" Type="http://schemas.openxmlformats.org/officeDocument/2006/relationships/slideLayout" Target="../slideLayouts/slideLayout13.xml"/>
</Relationships>
</file>

<file path=ppt/slides/_rels/slide131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6.jpeg"/><Relationship Id="rId3" Type="http://schemas.openxmlformats.org/officeDocument/2006/relationships/image" Target="../media/image60.gif"/><Relationship Id="rId4" Type="http://schemas.openxmlformats.org/officeDocument/2006/relationships/slideLayout" Target="../slideLayouts/slideLayout13.xml"/>
</Relationships>
</file>

<file path=ppt/slides/_rels/slide132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5.png"/><Relationship Id="rId3" Type="http://schemas.openxmlformats.org/officeDocument/2006/relationships/image" Target="../media/image61.gif"/><Relationship Id="rId4" Type="http://schemas.openxmlformats.org/officeDocument/2006/relationships/slideLayout" Target="../slideLayouts/slideLayout13.xml"/>
</Relationships>
</file>

<file path=ppt/slides/_rels/slide133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4.png"/><Relationship Id="rId3" Type="http://schemas.openxmlformats.org/officeDocument/2006/relationships/image" Target="../media/image62.gif"/><Relationship Id="rId4" Type="http://schemas.openxmlformats.org/officeDocument/2006/relationships/slideLayout" Target="../slideLayouts/slideLayout13.xml"/>
</Relationships>
</file>

<file path=ppt/slides/_rels/slide134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4.png"/><Relationship Id="rId3" Type="http://schemas.openxmlformats.org/officeDocument/2006/relationships/image" Target="../media/image6.jpeg"/><Relationship Id="rId4" Type="http://schemas.openxmlformats.org/officeDocument/2006/relationships/image" Target="../media/image63.gif"/><Relationship Id="rId5" Type="http://schemas.openxmlformats.org/officeDocument/2006/relationships/slideLayout" Target="../slideLayouts/slideLayout13.xml"/>
</Relationships>
</file>

<file path=ppt/slides/_rels/slide135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6.jpeg"/><Relationship Id="rId3" Type="http://schemas.openxmlformats.org/officeDocument/2006/relationships/image" Target="../media/image64.gif"/><Relationship Id="rId4" Type="http://schemas.openxmlformats.org/officeDocument/2006/relationships/slideLayout" Target="../slideLayouts/slideLayout13.xml"/>
</Relationships>
</file>

<file path=ppt/slides/_rels/slide136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3.jpeg"/><Relationship Id="rId3" Type="http://schemas.openxmlformats.org/officeDocument/2006/relationships/image" Target="../media/image65.gif"/><Relationship Id="rId4" Type="http://schemas.openxmlformats.org/officeDocument/2006/relationships/slideLayout" Target="../slideLayouts/slideLayout13.xml"/>
</Relationships>
</file>

<file path=ppt/slides/_rels/slide137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3.jpeg"/><Relationship Id="rId3" Type="http://schemas.openxmlformats.org/officeDocument/2006/relationships/image" Target="../media/image66.gif"/><Relationship Id="rId4" Type="http://schemas.openxmlformats.org/officeDocument/2006/relationships/slideLayout" Target="../slideLayouts/slideLayout13.xml"/>
</Relationships>
</file>

<file path=ppt/slides/_rels/slide138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3.jpeg"/><Relationship Id="rId3" Type="http://schemas.openxmlformats.org/officeDocument/2006/relationships/image" Target="../media/image67.gif"/><Relationship Id="rId4" Type="http://schemas.openxmlformats.org/officeDocument/2006/relationships/slideLayout" Target="../slideLayouts/slideLayout13.xml"/>
</Relationships>
</file>

<file path=ppt/slides/_rels/slide1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" Target="slide45.xml"/><Relationship Id="rId3" Type="http://schemas.openxmlformats.org/officeDocument/2006/relationships/slide" Target="slide45.xml"/><Relationship Id="rId4" Type="http://schemas.openxmlformats.org/officeDocument/2006/relationships/slide" Target="slide45.xml"/><Relationship Id="rId5" Type="http://schemas.openxmlformats.org/officeDocument/2006/relationships/slide" Target="slide45.xml"/><Relationship Id="rId6" Type="http://schemas.openxmlformats.org/officeDocument/2006/relationships/slide" Target="slide45.xml"/><Relationship Id="rId7" Type="http://schemas.openxmlformats.org/officeDocument/2006/relationships/slide" Target="slide45.xml"/><Relationship Id="rId8" Type="http://schemas.openxmlformats.org/officeDocument/2006/relationships/slide" Target="slide45.xml"/><Relationship Id="rId9" Type="http://schemas.openxmlformats.org/officeDocument/2006/relationships/slide" Target="slide45.xml"/><Relationship Id="rId10" Type="http://schemas.openxmlformats.org/officeDocument/2006/relationships/slide" Target="slide59.xml"/><Relationship Id="rId11" Type="http://schemas.openxmlformats.org/officeDocument/2006/relationships/slide" Target="slide59.xml"/><Relationship Id="rId12" Type="http://schemas.openxmlformats.org/officeDocument/2006/relationships/slide" Target="slide59.xml"/><Relationship Id="rId13" Type="http://schemas.openxmlformats.org/officeDocument/2006/relationships/slide" Target="slide59.xml"/><Relationship Id="rId14" Type="http://schemas.openxmlformats.org/officeDocument/2006/relationships/slide" Target="slide59.xml"/><Relationship Id="rId15" Type="http://schemas.openxmlformats.org/officeDocument/2006/relationships/slide" Target="slide59.xml"/><Relationship Id="rId16" Type="http://schemas.openxmlformats.org/officeDocument/2006/relationships/slide" Target="slide97.xml"/><Relationship Id="rId17" Type="http://schemas.openxmlformats.org/officeDocument/2006/relationships/slide" Target="slide97.xml"/><Relationship Id="rId18" Type="http://schemas.openxmlformats.org/officeDocument/2006/relationships/slide" Target="slide97.xml"/><Relationship Id="rId19" Type="http://schemas.openxmlformats.org/officeDocument/2006/relationships/slide" Target="slide97.xml"/><Relationship Id="rId20" Type="http://schemas.openxmlformats.org/officeDocument/2006/relationships/slide" Target="slide97.xml"/><Relationship Id="rId21" Type="http://schemas.openxmlformats.org/officeDocument/2006/relationships/slide" Target="slide97.xml"/><Relationship Id="rId22" Type="http://schemas.openxmlformats.org/officeDocument/2006/relationships/slide" Target="slide111.xml"/><Relationship Id="rId23" Type="http://schemas.openxmlformats.org/officeDocument/2006/relationships/slide" Target="slide111.xml"/><Relationship Id="rId24" Type="http://schemas.openxmlformats.org/officeDocument/2006/relationships/slide" Target="slide111.xml"/><Relationship Id="rId25" Type="http://schemas.openxmlformats.org/officeDocument/2006/relationships/slide" Target="slide111.xml"/><Relationship Id="rId26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" Target="slide118.xml"/><Relationship Id="rId3" Type="http://schemas.openxmlformats.org/officeDocument/2006/relationships/slide" Target="slide118.xml"/><Relationship Id="rId4" Type="http://schemas.openxmlformats.org/officeDocument/2006/relationships/slide" Target="slide118.xml"/><Relationship Id="rId5" Type="http://schemas.openxmlformats.org/officeDocument/2006/relationships/slide" Target="slide118.xml"/><Relationship Id="rId6" Type="http://schemas.openxmlformats.org/officeDocument/2006/relationships/slide" Target="slide118.xml"/><Relationship Id="rId7" Type="http://schemas.openxmlformats.org/officeDocument/2006/relationships/slide" Target="slide119.xml"/><Relationship Id="rId8" Type="http://schemas.openxmlformats.org/officeDocument/2006/relationships/slide" Target="slide119.xml"/><Relationship Id="rId9" Type="http://schemas.openxmlformats.org/officeDocument/2006/relationships/slide" Target="slide119.xml"/><Relationship Id="rId10" Type="http://schemas.openxmlformats.org/officeDocument/2006/relationships/slide" Target="slide119.xml"/><Relationship Id="rId11" Type="http://schemas.openxmlformats.org/officeDocument/2006/relationships/slide" Target="slide65.xml"/><Relationship Id="rId12" Type="http://schemas.openxmlformats.org/officeDocument/2006/relationships/slide" Target="slide65.xml"/><Relationship Id="rId13" Type="http://schemas.openxmlformats.org/officeDocument/2006/relationships/slide" Target="slide65.xml"/><Relationship Id="rId14" Type="http://schemas.openxmlformats.org/officeDocument/2006/relationships/slide" Target="slide65.xml"/><Relationship Id="rId15" Type="http://schemas.openxmlformats.org/officeDocument/2006/relationships/slide" Target="slide65.xml"/><Relationship Id="rId16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" Target="slide89.xml"/><Relationship Id="rId3" Type="http://schemas.openxmlformats.org/officeDocument/2006/relationships/slide" Target="slide89.xml"/><Relationship Id="rId4" Type="http://schemas.openxmlformats.org/officeDocument/2006/relationships/slide" Target="slide103.xml"/><Relationship Id="rId5" Type="http://schemas.openxmlformats.org/officeDocument/2006/relationships/slide" Target="slide61.xml"/><Relationship Id="rId6" Type="http://schemas.openxmlformats.org/officeDocument/2006/relationships/slide" Target="slide61.xml"/><Relationship Id="rId7" Type="http://schemas.openxmlformats.org/officeDocument/2006/relationships/slide" Target="slide61.xml"/><Relationship Id="rId8" Type="http://schemas.openxmlformats.org/officeDocument/2006/relationships/slide" Target="slide61.xml"/><Relationship Id="rId9" Type="http://schemas.openxmlformats.org/officeDocument/2006/relationships/slide" Target="slide80.xml"/><Relationship Id="rId10" Type="http://schemas.openxmlformats.org/officeDocument/2006/relationships/slide" Target="slide80.xml"/><Relationship Id="rId11" Type="http://schemas.openxmlformats.org/officeDocument/2006/relationships/slide" Target="slide80.xml"/><Relationship Id="rId12" Type="http://schemas.openxmlformats.org/officeDocument/2006/relationships/slide" Target="slide80.xml"/><Relationship Id="rId13" Type="http://schemas.openxmlformats.org/officeDocument/2006/relationships/slide" Target="slide80.xml"/><Relationship Id="rId14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" Target="slide87.xml"/><Relationship Id="rId3" Type="http://schemas.openxmlformats.org/officeDocument/2006/relationships/slide" Target="slide87.xml"/><Relationship Id="rId4" Type="http://schemas.openxmlformats.org/officeDocument/2006/relationships/slide" Target="slide87.xml"/><Relationship Id="rId5" Type="http://schemas.openxmlformats.org/officeDocument/2006/relationships/slide" Target="slide87.xml"/><Relationship Id="rId6" Type="http://schemas.openxmlformats.org/officeDocument/2006/relationships/slide" Target="slide87.xml"/><Relationship Id="rId7" Type="http://schemas.openxmlformats.org/officeDocument/2006/relationships/slide" Target="slide87.xml"/><Relationship Id="rId8" Type="http://schemas.openxmlformats.org/officeDocument/2006/relationships/slide" Target="slide87.xml"/><Relationship Id="rId9" Type="http://schemas.openxmlformats.org/officeDocument/2006/relationships/slide" Target="slide123.xml"/><Relationship Id="rId10" Type="http://schemas.openxmlformats.org/officeDocument/2006/relationships/slide" Target="slide123.xml"/><Relationship Id="rId11" Type="http://schemas.openxmlformats.org/officeDocument/2006/relationships/slide" Target="slide123.xml"/><Relationship Id="rId12" Type="http://schemas.openxmlformats.org/officeDocument/2006/relationships/slide" Target="slide123.xml"/><Relationship Id="rId13" Type="http://schemas.openxmlformats.org/officeDocument/2006/relationships/slide" Target="slide123.xml"/><Relationship Id="rId14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" Target="slide53.xml"/><Relationship Id="rId3" Type="http://schemas.openxmlformats.org/officeDocument/2006/relationships/slide" Target="slide53.xml"/><Relationship Id="rId4" Type="http://schemas.openxmlformats.org/officeDocument/2006/relationships/slide" Target="slide53.xml"/><Relationship Id="rId5" Type="http://schemas.openxmlformats.org/officeDocument/2006/relationships/slide" Target="slide53.xml"/><Relationship Id="rId6" Type="http://schemas.openxmlformats.org/officeDocument/2006/relationships/slide" Target="slide53.xml"/><Relationship Id="rId7" Type="http://schemas.openxmlformats.org/officeDocument/2006/relationships/slide" Target="slide53.xml"/><Relationship Id="rId8" Type="http://schemas.openxmlformats.org/officeDocument/2006/relationships/slide" Target="slide53.xml"/><Relationship Id="rId9" Type="http://schemas.openxmlformats.org/officeDocument/2006/relationships/slide" Target="slide84.xml"/><Relationship Id="rId10" Type="http://schemas.openxmlformats.org/officeDocument/2006/relationships/slide" Target="slide84.xml"/><Relationship Id="rId11" Type="http://schemas.openxmlformats.org/officeDocument/2006/relationships/slide" Target="slide84.xml"/><Relationship Id="rId12" Type="http://schemas.openxmlformats.org/officeDocument/2006/relationships/slide" Target="slide84.xml"/><Relationship Id="rId13" Type="http://schemas.openxmlformats.org/officeDocument/2006/relationships/slide" Target="slide84.xml"/><Relationship Id="rId14" Type="http://schemas.openxmlformats.org/officeDocument/2006/relationships/slide" Target="slide84.xml"/><Relationship Id="rId15" Type="http://schemas.openxmlformats.org/officeDocument/2006/relationships/slide" Target="slide84.xml"/><Relationship Id="rId16" Type="http://schemas.openxmlformats.org/officeDocument/2006/relationships/slide" Target="slide84.xml"/><Relationship Id="rId17" Type="http://schemas.openxmlformats.org/officeDocument/2006/relationships/slide" Target="slide102.xml"/><Relationship Id="rId18" Type="http://schemas.openxmlformats.org/officeDocument/2006/relationships/slide" Target="slide102.xml"/><Relationship Id="rId19" Type="http://schemas.openxmlformats.org/officeDocument/2006/relationships/slide" Target="slide102.xml"/><Relationship Id="rId20" Type="http://schemas.openxmlformats.org/officeDocument/2006/relationships/slide" Target="slide107.xml"/><Relationship Id="rId21" Type="http://schemas.openxmlformats.org/officeDocument/2006/relationships/slide" Target="slide107.xml"/><Relationship Id="rId22" Type="http://schemas.openxmlformats.org/officeDocument/2006/relationships/slide" Target="slide107.xml"/><Relationship Id="rId23" Type="http://schemas.openxmlformats.org/officeDocument/2006/relationships/slide" Target="slide107.xml"/><Relationship Id="rId24" Type="http://schemas.openxmlformats.org/officeDocument/2006/relationships/slide" Target="slide107.xml"/><Relationship Id="rId25" Type="http://schemas.openxmlformats.org/officeDocument/2006/relationships/slide" Target="slide107.xml"/><Relationship Id="rId26" Type="http://schemas.openxmlformats.org/officeDocument/2006/relationships/slide" Target="slide107.xml"/><Relationship Id="rId27" Type="http://schemas.openxmlformats.org/officeDocument/2006/relationships/slide" Target="slide107.xml"/><Relationship Id="rId28" Type="http://schemas.openxmlformats.org/officeDocument/2006/relationships/slide" Target="slide113.xml"/><Relationship Id="rId29" Type="http://schemas.openxmlformats.org/officeDocument/2006/relationships/slide" Target="slide113.xml"/><Relationship Id="rId30" Type="http://schemas.openxmlformats.org/officeDocument/2006/relationships/slide" Target="slide113.xml"/><Relationship Id="rId31" Type="http://schemas.openxmlformats.org/officeDocument/2006/relationships/slide" Target="slide113.xml"/><Relationship Id="rId32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" Target="slide49.xml"/><Relationship Id="rId3" Type="http://schemas.openxmlformats.org/officeDocument/2006/relationships/slide" Target="slide49.xml"/><Relationship Id="rId4" Type="http://schemas.openxmlformats.org/officeDocument/2006/relationships/slide" Target="slide49.xml"/><Relationship Id="rId5" Type="http://schemas.openxmlformats.org/officeDocument/2006/relationships/slide" Target="slide49.xml"/><Relationship Id="rId6" Type="http://schemas.openxmlformats.org/officeDocument/2006/relationships/slide" Target="slide82.xml"/><Relationship Id="rId7" Type="http://schemas.openxmlformats.org/officeDocument/2006/relationships/slide" Target="slide82.xml"/><Relationship Id="rId8" Type="http://schemas.openxmlformats.org/officeDocument/2006/relationships/slide" Target="slide82.xml"/><Relationship Id="rId9" Type="http://schemas.openxmlformats.org/officeDocument/2006/relationships/slide" Target="slide82.xml"/><Relationship Id="rId10" Type="http://schemas.openxmlformats.org/officeDocument/2006/relationships/slide" Target="slide82.xml"/><Relationship Id="rId11" Type="http://schemas.openxmlformats.org/officeDocument/2006/relationships/slide" Target="slide82.xml"/><Relationship Id="rId12" Type="http://schemas.openxmlformats.org/officeDocument/2006/relationships/slide" Target="slide88.xml"/><Relationship Id="rId13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" Target="slide109.xml"/><Relationship Id="rId2" Type="http://schemas.openxmlformats.org/officeDocument/2006/relationships/slide" Target="slide57.xml"/><Relationship Id="rId3" Type="http://schemas.openxmlformats.org/officeDocument/2006/relationships/slide" Target="slide57.xml"/><Relationship Id="rId4" Type="http://schemas.openxmlformats.org/officeDocument/2006/relationships/slide" Target="slide57.xml"/><Relationship Id="rId5" Type="http://schemas.openxmlformats.org/officeDocument/2006/relationships/slide" Target="slide57.xml"/><Relationship Id="rId6" Type="http://schemas.openxmlformats.org/officeDocument/2006/relationships/slide" Target="slide57.xml"/><Relationship Id="rId7" Type="http://schemas.openxmlformats.org/officeDocument/2006/relationships/slide" Target="slide57.xml"/><Relationship Id="rId8" Type="http://schemas.openxmlformats.org/officeDocument/2006/relationships/slide" Target="slide75.xml"/><Relationship Id="rId9" Type="http://schemas.openxmlformats.org/officeDocument/2006/relationships/slide" Target="slide75.xml"/><Relationship Id="rId10" Type="http://schemas.openxmlformats.org/officeDocument/2006/relationships/slide" Target="slide85.xml"/><Relationship Id="rId11" Type="http://schemas.openxmlformats.org/officeDocument/2006/relationships/slide" Target="slide85.xml"/><Relationship Id="rId12" Type="http://schemas.openxmlformats.org/officeDocument/2006/relationships/slide" Target="slide85.xml"/><Relationship Id="rId13" Type="http://schemas.openxmlformats.org/officeDocument/2006/relationships/slide" Target="slide85.xml"/><Relationship Id="rId14" Type="http://schemas.openxmlformats.org/officeDocument/2006/relationships/image" Target="../media/image5.png"/><Relationship Id="rId15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" Target="slide114.xml"/><Relationship Id="rId2" Type="http://schemas.openxmlformats.org/officeDocument/2006/relationships/slide" Target="slide127.xml"/><Relationship Id="rId3" Type="http://schemas.openxmlformats.org/officeDocument/2006/relationships/slide" Target="slide127.xml"/><Relationship Id="rId4" Type="http://schemas.openxmlformats.org/officeDocument/2006/relationships/slide" Target="slide114.xml"/><Relationship Id="rId5" Type="http://schemas.openxmlformats.org/officeDocument/2006/relationships/slide" Target="slide114.xml"/><Relationship Id="rId6" Type="http://schemas.openxmlformats.org/officeDocument/2006/relationships/slide" Target="slide114.xml"/><Relationship Id="rId7" Type="http://schemas.openxmlformats.org/officeDocument/2006/relationships/slide" Target="slide114.xml"/><Relationship Id="rId8" Type="http://schemas.openxmlformats.org/officeDocument/2006/relationships/slide" Target="slide114.xml"/><Relationship Id="rId9" Type="http://schemas.openxmlformats.org/officeDocument/2006/relationships/slide" Target="slide114.xml"/><Relationship Id="rId10" Type="http://schemas.openxmlformats.org/officeDocument/2006/relationships/slide" Target="slide122.xml"/><Relationship Id="rId11" Type="http://schemas.openxmlformats.org/officeDocument/2006/relationships/slide" Target="slide122.xml"/><Relationship Id="rId12" Type="http://schemas.openxmlformats.org/officeDocument/2006/relationships/slide" Target="slide122.xml"/><Relationship Id="rId13" Type="http://schemas.openxmlformats.org/officeDocument/2006/relationships/slide" Target="slide122.xml"/><Relationship Id="rId14" Type="http://schemas.openxmlformats.org/officeDocument/2006/relationships/slide" Target="slide96.xml"/><Relationship Id="rId15" Type="http://schemas.openxmlformats.org/officeDocument/2006/relationships/slide" Target="slide96.xml"/><Relationship Id="rId16" Type="http://schemas.openxmlformats.org/officeDocument/2006/relationships/slide" Target="slide96.xml"/><Relationship Id="rId17" Type="http://schemas.openxmlformats.org/officeDocument/2006/relationships/slide" Target="slide96.xml"/><Relationship Id="rId18" Type="http://schemas.openxmlformats.org/officeDocument/2006/relationships/image" Target="../media/image5.png"/><Relationship Id="rId19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" Target="slide132.xml"/><Relationship Id="rId2" Type="http://schemas.openxmlformats.org/officeDocument/2006/relationships/slide" Target="slide132.xml"/><Relationship Id="rId3" Type="http://schemas.openxmlformats.org/officeDocument/2006/relationships/slide" Target="slide132.xml"/><Relationship Id="rId4" Type="http://schemas.openxmlformats.org/officeDocument/2006/relationships/slide" Target="slide132.xml"/><Relationship Id="rId5" Type="http://schemas.openxmlformats.org/officeDocument/2006/relationships/slide" Target="slide132.xml"/><Relationship Id="rId6" Type="http://schemas.openxmlformats.org/officeDocument/2006/relationships/slide" Target="slide132.xml"/><Relationship Id="rId7" Type="http://schemas.openxmlformats.org/officeDocument/2006/relationships/slide" Target="slide132.xml"/><Relationship Id="rId8" Type="http://schemas.openxmlformats.org/officeDocument/2006/relationships/slide" Target="slide120.xml"/><Relationship Id="rId9" Type="http://schemas.openxmlformats.org/officeDocument/2006/relationships/slide" Target="slide120.xml"/><Relationship Id="rId10" Type="http://schemas.openxmlformats.org/officeDocument/2006/relationships/slide" Target="slide120.xml"/><Relationship Id="rId11" Type="http://schemas.openxmlformats.org/officeDocument/2006/relationships/slide" Target="slide51.xml"/><Relationship Id="rId12" Type="http://schemas.openxmlformats.org/officeDocument/2006/relationships/slide" Target="slide51.xml"/><Relationship Id="rId13" Type="http://schemas.openxmlformats.org/officeDocument/2006/relationships/slide" Target="slide69.xml"/><Relationship Id="rId14" Type="http://schemas.openxmlformats.org/officeDocument/2006/relationships/slide" Target="slide69.xml"/><Relationship Id="rId15" Type="http://schemas.openxmlformats.org/officeDocument/2006/relationships/slide" Target="slide69.xml"/><Relationship Id="rId16" Type="http://schemas.openxmlformats.org/officeDocument/2006/relationships/slide" Target="slide69.xml"/><Relationship Id="rId17" Type="http://schemas.openxmlformats.org/officeDocument/2006/relationships/image" Target="../media/image5.png"/><Relationship Id="rId18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" Target="slide63.xml"/><Relationship Id="rId2" Type="http://schemas.openxmlformats.org/officeDocument/2006/relationships/slide" Target="slide63.xml"/><Relationship Id="rId3" Type="http://schemas.openxmlformats.org/officeDocument/2006/relationships/slide" Target="slide63.xml"/><Relationship Id="rId4" Type="http://schemas.openxmlformats.org/officeDocument/2006/relationships/slide" Target="slide63.xml"/><Relationship Id="rId5" Type="http://schemas.openxmlformats.org/officeDocument/2006/relationships/slide" Target="slide63.xml"/><Relationship Id="rId6" Type="http://schemas.openxmlformats.org/officeDocument/2006/relationships/slide" Target="slide63.xml"/><Relationship Id="rId7" Type="http://schemas.openxmlformats.org/officeDocument/2006/relationships/slide" Target="slide63.xml"/><Relationship Id="rId8" Type="http://schemas.openxmlformats.org/officeDocument/2006/relationships/slide" Target="slide63.xml"/><Relationship Id="rId9" Type="http://schemas.openxmlformats.org/officeDocument/2006/relationships/slide" Target="slide63.xml"/><Relationship Id="rId10" Type="http://schemas.openxmlformats.org/officeDocument/2006/relationships/slide" Target="slide115.xml"/><Relationship Id="rId11" Type="http://schemas.openxmlformats.org/officeDocument/2006/relationships/slide" Target="slide115.xml"/><Relationship Id="rId12" Type="http://schemas.openxmlformats.org/officeDocument/2006/relationships/slide" Target="slide115.xml"/><Relationship Id="rId13" Type="http://schemas.openxmlformats.org/officeDocument/2006/relationships/slide" Target="slide115.xml"/><Relationship Id="rId14" Type="http://schemas.openxmlformats.org/officeDocument/2006/relationships/slide" Target="slide115.xml"/><Relationship Id="rId15" Type="http://schemas.openxmlformats.org/officeDocument/2006/relationships/slide" Target="slide80.xml"/><Relationship Id="rId16" Type="http://schemas.openxmlformats.org/officeDocument/2006/relationships/slide" Target="slide80.xml"/><Relationship Id="rId17" Type="http://schemas.openxmlformats.org/officeDocument/2006/relationships/slide" Target="slide80.xml"/><Relationship Id="rId18" Type="http://schemas.openxmlformats.org/officeDocument/2006/relationships/slide" Target="slide80.xml"/><Relationship Id="rId19" Type="http://schemas.openxmlformats.org/officeDocument/2006/relationships/slide" Target="slide80.xml"/><Relationship Id="rId20" Type="http://schemas.openxmlformats.org/officeDocument/2006/relationships/slide" Target="slide80.xml"/><Relationship Id="rId21" Type="http://schemas.openxmlformats.org/officeDocument/2006/relationships/image" Target="../media/image5.png"/><Relationship Id="rId22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" Target="slide59.xml"/><Relationship Id="rId2" Type="http://schemas.openxmlformats.org/officeDocument/2006/relationships/slide" Target="slide59.xml"/><Relationship Id="rId3" Type="http://schemas.openxmlformats.org/officeDocument/2006/relationships/slide" Target="slide59.xml"/><Relationship Id="rId4" Type="http://schemas.openxmlformats.org/officeDocument/2006/relationships/slide" Target="slide59.xml"/><Relationship Id="rId5" Type="http://schemas.openxmlformats.org/officeDocument/2006/relationships/slide" Target="slide59.xml"/><Relationship Id="rId6" Type="http://schemas.openxmlformats.org/officeDocument/2006/relationships/slide" Target="slide59.xml"/><Relationship Id="rId7" Type="http://schemas.openxmlformats.org/officeDocument/2006/relationships/slide" Target="slide59.xml"/><Relationship Id="rId8" Type="http://schemas.openxmlformats.org/officeDocument/2006/relationships/slide" Target="slide97.xml"/><Relationship Id="rId9" Type="http://schemas.openxmlformats.org/officeDocument/2006/relationships/slide" Target="slide97.xml"/><Relationship Id="rId10" Type="http://schemas.openxmlformats.org/officeDocument/2006/relationships/slide" Target="slide97.xml"/><Relationship Id="rId11" Type="http://schemas.openxmlformats.org/officeDocument/2006/relationships/slide" Target="slide97.xml"/><Relationship Id="rId12" Type="http://schemas.openxmlformats.org/officeDocument/2006/relationships/slide" Target="slide97.xml"/><Relationship Id="rId13" Type="http://schemas.openxmlformats.org/officeDocument/2006/relationships/slide" Target="slide97.xml"/><Relationship Id="rId14" Type="http://schemas.openxmlformats.org/officeDocument/2006/relationships/slide" Target="slide111.xml"/><Relationship Id="rId15" Type="http://schemas.openxmlformats.org/officeDocument/2006/relationships/slide" Target="slide111.xml"/><Relationship Id="rId16" Type="http://schemas.openxmlformats.org/officeDocument/2006/relationships/slide" Target="slide111.xml"/><Relationship Id="rId17" Type="http://schemas.openxmlformats.org/officeDocument/2006/relationships/slide" Target="slide111.xml"/><Relationship Id="rId18" Type="http://schemas.openxmlformats.org/officeDocument/2006/relationships/slide" Target="slide118.xml"/><Relationship Id="rId19" Type="http://schemas.openxmlformats.org/officeDocument/2006/relationships/slide" Target="slide118.xml"/><Relationship Id="rId20" Type="http://schemas.openxmlformats.org/officeDocument/2006/relationships/slide" Target="slide118.xml"/><Relationship Id="rId21" Type="http://schemas.openxmlformats.org/officeDocument/2006/relationships/image" Target="../media/image5.png"/><Relationship Id="rId22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" Target="slide65.xml"/><Relationship Id="rId2" Type="http://schemas.openxmlformats.org/officeDocument/2006/relationships/slide" Target="slide65.xml"/><Relationship Id="rId3" Type="http://schemas.openxmlformats.org/officeDocument/2006/relationships/slide" Target="slide65.xml"/><Relationship Id="rId4" Type="http://schemas.openxmlformats.org/officeDocument/2006/relationships/slide" Target="slide65.xml"/><Relationship Id="rId5" Type="http://schemas.openxmlformats.org/officeDocument/2006/relationships/slide" Target="slide65.xml"/><Relationship Id="rId6" Type="http://schemas.openxmlformats.org/officeDocument/2006/relationships/slide" Target="slide89.xml"/><Relationship Id="rId7" Type="http://schemas.openxmlformats.org/officeDocument/2006/relationships/slide" Target="slide89.xml"/><Relationship Id="rId8" Type="http://schemas.openxmlformats.org/officeDocument/2006/relationships/slide" Target="slide103.xml"/><Relationship Id="rId9" Type="http://schemas.openxmlformats.org/officeDocument/2006/relationships/slide" Target="slide103.xml"/><Relationship Id="rId10" Type="http://schemas.openxmlformats.org/officeDocument/2006/relationships/slide" Target="slide103.xml"/><Relationship Id="rId11" Type="http://schemas.openxmlformats.org/officeDocument/2006/relationships/image" Target="../media/image5.png"/><Relationship Id="rId12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" Target="slide53.xml"/><Relationship Id="rId2" Type="http://schemas.openxmlformats.org/officeDocument/2006/relationships/slide" Target="slide53.xml"/><Relationship Id="rId3" Type="http://schemas.openxmlformats.org/officeDocument/2006/relationships/slide" Target="slide53.xml"/><Relationship Id="rId4" Type="http://schemas.openxmlformats.org/officeDocument/2006/relationships/slide" Target="slide53.xml"/><Relationship Id="rId5" Type="http://schemas.openxmlformats.org/officeDocument/2006/relationships/slide" Target="slide53.xml"/><Relationship Id="rId6" Type="http://schemas.openxmlformats.org/officeDocument/2006/relationships/slide" Target="slide53.xml"/><Relationship Id="rId7" Type="http://schemas.openxmlformats.org/officeDocument/2006/relationships/slide" Target="slide53.xml"/><Relationship Id="rId8" Type="http://schemas.openxmlformats.org/officeDocument/2006/relationships/slide" Target="slide84.xml"/><Relationship Id="rId9" Type="http://schemas.openxmlformats.org/officeDocument/2006/relationships/slide" Target="slide84.xml"/><Relationship Id="rId10" Type="http://schemas.openxmlformats.org/officeDocument/2006/relationships/slide" Target="slide84.xml"/><Relationship Id="rId11" Type="http://schemas.openxmlformats.org/officeDocument/2006/relationships/slide" Target="slide84.xml"/><Relationship Id="rId12" Type="http://schemas.openxmlformats.org/officeDocument/2006/relationships/slide" Target="slide84.xml"/><Relationship Id="rId13" Type="http://schemas.openxmlformats.org/officeDocument/2006/relationships/slide" Target="slide84.xml"/><Relationship Id="rId14" Type="http://schemas.openxmlformats.org/officeDocument/2006/relationships/slide" Target="slide84.xml"/><Relationship Id="rId15" Type="http://schemas.openxmlformats.org/officeDocument/2006/relationships/slide" Target="slide84.xml"/><Relationship Id="rId16" Type="http://schemas.openxmlformats.org/officeDocument/2006/relationships/slide" Target="slide107.xml"/><Relationship Id="rId17" Type="http://schemas.openxmlformats.org/officeDocument/2006/relationships/slide" Target="slide107.xml"/><Relationship Id="rId18" Type="http://schemas.openxmlformats.org/officeDocument/2006/relationships/slide" Target="slide107.xml"/><Relationship Id="rId19" Type="http://schemas.openxmlformats.org/officeDocument/2006/relationships/slide" Target="slide107.xml"/><Relationship Id="rId20" Type="http://schemas.openxmlformats.org/officeDocument/2006/relationships/slide" Target="slide107.xml"/><Relationship Id="rId21" Type="http://schemas.openxmlformats.org/officeDocument/2006/relationships/slide" Target="slide107.xml"/><Relationship Id="rId22" Type="http://schemas.openxmlformats.org/officeDocument/2006/relationships/slide" Target="slide107.xml"/><Relationship Id="rId23" Type="http://schemas.openxmlformats.org/officeDocument/2006/relationships/slide" Target="slide107.xml"/><Relationship Id="rId24" Type="http://schemas.openxmlformats.org/officeDocument/2006/relationships/slide" Target="slide107.xml"/><Relationship Id="rId25" Type="http://schemas.openxmlformats.org/officeDocument/2006/relationships/slide" Target="slide113.xml"/><Relationship Id="rId26" Type="http://schemas.openxmlformats.org/officeDocument/2006/relationships/slide" Target="slide113.xml"/><Relationship Id="rId27" Type="http://schemas.openxmlformats.org/officeDocument/2006/relationships/slide" Target="slide113.xml"/><Relationship Id="rId28" Type="http://schemas.openxmlformats.org/officeDocument/2006/relationships/slide" Target="slide113.xml"/><Relationship Id="rId29" Type="http://schemas.openxmlformats.org/officeDocument/2006/relationships/slide" Target="slide113.xml"/><Relationship Id="rId30" Type="http://schemas.openxmlformats.org/officeDocument/2006/relationships/slide" Target="slide123.xml"/><Relationship Id="rId31" Type="http://schemas.openxmlformats.org/officeDocument/2006/relationships/slide" Target="slide123.xml"/><Relationship Id="rId32" Type="http://schemas.openxmlformats.org/officeDocument/2006/relationships/slide" Target="slide123.xml"/><Relationship Id="rId33" Type="http://schemas.openxmlformats.org/officeDocument/2006/relationships/image" Target="../media/image5.png"/><Relationship Id="rId34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" Target="slide49.xml"/><Relationship Id="rId2" Type="http://schemas.openxmlformats.org/officeDocument/2006/relationships/slide" Target="slide49.xml"/><Relationship Id="rId3" Type="http://schemas.openxmlformats.org/officeDocument/2006/relationships/slide" Target="slide49.xml"/><Relationship Id="rId4" Type="http://schemas.openxmlformats.org/officeDocument/2006/relationships/slide" Target="slide49.xml"/><Relationship Id="rId5" Type="http://schemas.openxmlformats.org/officeDocument/2006/relationships/slide" Target="slide83.xml"/><Relationship Id="rId6" Type="http://schemas.openxmlformats.org/officeDocument/2006/relationships/slide" Target="slide83.xml"/><Relationship Id="rId7" Type="http://schemas.openxmlformats.org/officeDocument/2006/relationships/slide" Target="slide83.xml"/><Relationship Id="rId8" Type="http://schemas.openxmlformats.org/officeDocument/2006/relationships/slide" Target="slide83.xml"/><Relationship Id="rId9" Type="http://schemas.openxmlformats.org/officeDocument/2006/relationships/slide" Target="slide83.xml"/><Relationship Id="rId10" Type="http://schemas.openxmlformats.org/officeDocument/2006/relationships/slide" Target="slide83.xml"/><Relationship Id="rId11" Type="http://schemas.openxmlformats.org/officeDocument/2006/relationships/image" Target="../media/image5.png"/><Relationship Id="rId12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" Target="slide128.xml"/><Relationship Id="rId2" Type="http://schemas.openxmlformats.org/officeDocument/2006/relationships/slide" Target="slide57.xml"/><Relationship Id="rId3" Type="http://schemas.openxmlformats.org/officeDocument/2006/relationships/slide" Target="slide57.xml"/><Relationship Id="rId4" Type="http://schemas.openxmlformats.org/officeDocument/2006/relationships/slide" Target="slide57.xml"/><Relationship Id="rId5" Type="http://schemas.openxmlformats.org/officeDocument/2006/relationships/slide" Target="slide134.xml"/><Relationship Id="rId6" Type="http://schemas.openxmlformats.org/officeDocument/2006/relationships/slide" Target="slide134.xml"/><Relationship Id="rId7" Type="http://schemas.openxmlformats.org/officeDocument/2006/relationships/slide" Target="slide86.xml"/><Relationship Id="rId8" Type="http://schemas.openxmlformats.org/officeDocument/2006/relationships/slide" Target="slide86.xml"/><Relationship Id="rId9" Type="http://schemas.openxmlformats.org/officeDocument/2006/relationships/slide" Target="slide86.xml"/><Relationship Id="rId10" Type="http://schemas.openxmlformats.org/officeDocument/2006/relationships/slide" Target="slide99.xml"/><Relationship Id="rId11" Type="http://schemas.openxmlformats.org/officeDocument/2006/relationships/slide" Target="slide99.xml"/><Relationship Id="rId12" Type="http://schemas.openxmlformats.org/officeDocument/2006/relationships/slide" Target="slide99.xml"/><Relationship Id="rId13" Type="http://schemas.openxmlformats.org/officeDocument/2006/relationships/image" Target="../media/image6.jpeg"/><Relationship Id="rId14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" Target="slide122.xml"/><Relationship Id="rId2" Type="http://schemas.openxmlformats.org/officeDocument/2006/relationships/slide" Target="slide122.xml"/><Relationship Id="rId3" Type="http://schemas.openxmlformats.org/officeDocument/2006/relationships/slide" Target="slide122.xml"/><Relationship Id="rId4" Type="http://schemas.openxmlformats.org/officeDocument/2006/relationships/slide" Target="slide122.xml"/><Relationship Id="rId5" Type="http://schemas.openxmlformats.org/officeDocument/2006/relationships/slide" Target="slide122.xml"/><Relationship Id="rId6" Type="http://schemas.openxmlformats.org/officeDocument/2006/relationships/slide" Target="slide46.xml"/><Relationship Id="rId7" Type="http://schemas.openxmlformats.org/officeDocument/2006/relationships/slide" Target="slide46.xml"/><Relationship Id="rId8" Type="http://schemas.openxmlformats.org/officeDocument/2006/relationships/slide" Target="slide110.xml"/><Relationship Id="rId9" Type="http://schemas.openxmlformats.org/officeDocument/2006/relationships/image" Target="../media/image6.jpeg"/><Relationship Id="rId10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" Target="slide105.xml"/><Relationship Id="rId2" Type="http://schemas.openxmlformats.org/officeDocument/2006/relationships/slide" Target="slide105.xml"/><Relationship Id="rId3" Type="http://schemas.openxmlformats.org/officeDocument/2006/relationships/slide" Target="slide105.xml"/><Relationship Id="rId4" Type="http://schemas.openxmlformats.org/officeDocument/2006/relationships/slide" Target="slide105.xml"/><Relationship Id="rId5" Type="http://schemas.openxmlformats.org/officeDocument/2006/relationships/slide" Target="slide94.xml"/><Relationship Id="rId6" Type="http://schemas.openxmlformats.org/officeDocument/2006/relationships/slide" Target="slide94.xml"/><Relationship Id="rId7" Type="http://schemas.openxmlformats.org/officeDocument/2006/relationships/slide" Target="slide94.xml"/><Relationship Id="rId8" Type="http://schemas.openxmlformats.org/officeDocument/2006/relationships/slide" Target="slide94.xml"/><Relationship Id="rId9" Type="http://schemas.openxmlformats.org/officeDocument/2006/relationships/slide" Target="slide94.xml"/><Relationship Id="rId10" Type="http://schemas.openxmlformats.org/officeDocument/2006/relationships/slide" Target="slide96.xml"/><Relationship Id="rId11" Type="http://schemas.openxmlformats.org/officeDocument/2006/relationships/slide" Target="slide96.xml"/><Relationship Id="rId12" Type="http://schemas.openxmlformats.org/officeDocument/2006/relationships/slide" Target="slide96.xml"/><Relationship Id="rId13" Type="http://schemas.openxmlformats.org/officeDocument/2006/relationships/slide" Target="slide96.xml"/><Relationship Id="rId14" Type="http://schemas.openxmlformats.org/officeDocument/2006/relationships/slide" Target="slide77.xml"/><Relationship Id="rId15" Type="http://schemas.openxmlformats.org/officeDocument/2006/relationships/slide" Target="slide77.xml"/><Relationship Id="rId16" Type="http://schemas.openxmlformats.org/officeDocument/2006/relationships/image" Target="../media/image6.jpeg"/><Relationship Id="rId17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" Target="slide56.xml"/><Relationship Id="rId2" Type="http://schemas.openxmlformats.org/officeDocument/2006/relationships/slide" Target="slide56.xml"/><Relationship Id="rId3" Type="http://schemas.openxmlformats.org/officeDocument/2006/relationships/slide" Target="slide56.xml"/><Relationship Id="rId4" Type="http://schemas.openxmlformats.org/officeDocument/2006/relationships/slide" Target="slide56.xml"/><Relationship Id="rId5" Type="http://schemas.openxmlformats.org/officeDocument/2006/relationships/slide" Target="slide56.xml"/><Relationship Id="rId6" Type="http://schemas.openxmlformats.org/officeDocument/2006/relationships/slide" Target="slide121.xml"/><Relationship Id="rId7" Type="http://schemas.openxmlformats.org/officeDocument/2006/relationships/slide" Target="slide121.xml"/><Relationship Id="rId8" Type="http://schemas.openxmlformats.org/officeDocument/2006/relationships/slide" Target="slide121.xml"/><Relationship Id="rId9" Type="http://schemas.openxmlformats.org/officeDocument/2006/relationships/slide" Target="slide52.xml"/><Relationship Id="rId10" Type="http://schemas.openxmlformats.org/officeDocument/2006/relationships/slide" Target="slide52.xml"/><Relationship Id="rId11" Type="http://schemas.openxmlformats.org/officeDocument/2006/relationships/slide" Target="slide71.xml"/><Relationship Id="rId12" Type="http://schemas.openxmlformats.org/officeDocument/2006/relationships/slide" Target="slide71.xml"/><Relationship Id="rId13" Type="http://schemas.openxmlformats.org/officeDocument/2006/relationships/slide" Target="slide71.xml"/><Relationship Id="rId14" Type="http://schemas.openxmlformats.org/officeDocument/2006/relationships/slide" Target="slide71.xml"/><Relationship Id="rId15" Type="http://schemas.openxmlformats.org/officeDocument/2006/relationships/image" Target="../media/image6.jpeg"/><Relationship Id="rId16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" Target="slide62.xml"/><Relationship Id="rId2" Type="http://schemas.openxmlformats.org/officeDocument/2006/relationships/slide" Target="slide62.xml"/><Relationship Id="rId3" Type="http://schemas.openxmlformats.org/officeDocument/2006/relationships/slide" Target="slide62.xml"/><Relationship Id="rId4" Type="http://schemas.openxmlformats.org/officeDocument/2006/relationships/slide" Target="slide62.xml"/><Relationship Id="rId5" Type="http://schemas.openxmlformats.org/officeDocument/2006/relationships/slide" Target="slide62.xml"/><Relationship Id="rId6" Type="http://schemas.openxmlformats.org/officeDocument/2006/relationships/slide" Target="slide135.xml"/><Relationship Id="rId7" Type="http://schemas.openxmlformats.org/officeDocument/2006/relationships/slide" Target="slide135.xml"/><Relationship Id="rId8" Type="http://schemas.openxmlformats.org/officeDocument/2006/relationships/slide" Target="slide116.xml"/><Relationship Id="rId9" Type="http://schemas.openxmlformats.org/officeDocument/2006/relationships/slide" Target="slide116.xml"/><Relationship Id="rId10" Type="http://schemas.openxmlformats.org/officeDocument/2006/relationships/slide" Target="slide116.xml"/><Relationship Id="rId11" Type="http://schemas.openxmlformats.org/officeDocument/2006/relationships/slide" Target="slide116.xml"/><Relationship Id="rId12" Type="http://schemas.openxmlformats.org/officeDocument/2006/relationships/slide" Target="slide116.xml"/><Relationship Id="rId13" Type="http://schemas.openxmlformats.org/officeDocument/2006/relationships/slide" Target="slide125.xml"/><Relationship Id="rId14" Type="http://schemas.openxmlformats.org/officeDocument/2006/relationships/slide" Target="slide125.xml"/><Relationship Id="rId15" Type="http://schemas.openxmlformats.org/officeDocument/2006/relationships/slide" Target="slide125.xml"/><Relationship Id="rId16" Type="http://schemas.openxmlformats.org/officeDocument/2006/relationships/slide" Target="slide60.xml"/><Relationship Id="rId17" Type="http://schemas.openxmlformats.org/officeDocument/2006/relationships/slide" Target="slide60.xml"/><Relationship Id="rId18" Type="http://schemas.openxmlformats.org/officeDocument/2006/relationships/image" Target="../media/image6.jpeg"/><Relationship Id="rId19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" Target="slide45.xml"/><Relationship Id="rId2" Type="http://schemas.openxmlformats.org/officeDocument/2006/relationships/slide" Target="slide45.xml"/><Relationship Id="rId3" Type="http://schemas.openxmlformats.org/officeDocument/2006/relationships/slide" Target="slide45.xml"/><Relationship Id="rId4" Type="http://schemas.openxmlformats.org/officeDocument/2006/relationships/slide" Target="slide45.xml"/><Relationship Id="rId5" Type="http://schemas.openxmlformats.org/officeDocument/2006/relationships/slide" Target="slide45.xml"/><Relationship Id="rId6" Type="http://schemas.openxmlformats.org/officeDocument/2006/relationships/slide" Target="slide45.xml"/><Relationship Id="rId7" Type="http://schemas.openxmlformats.org/officeDocument/2006/relationships/slide" Target="slide45.xml"/><Relationship Id="rId8" Type="http://schemas.openxmlformats.org/officeDocument/2006/relationships/slide" Target="slide45.xml"/><Relationship Id="rId9" Type="http://schemas.openxmlformats.org/officeDocument/2006/relationships/slide" Target="slide59.xml"/><Relationship Id="rId10" Type="http://schemas.openxmlformats.org/officeDocument/2006/relationships/slide" Target="slide59.xml"/><Relationship Id="rId11" Type="http://schemas.openxmlformats.org/officeDocument/2006/relationships/slide" Target="slide59.xml"/><Relationship Id="rId12" Type="http://schemas.openxmlformats.org/officeDocument/2006/relationships/slide" Target="slide59.xml"/><Relationship Id="rId13" Type="http://schemas.openxmlformats.org/officeDocument/2006/relationships/slide" Target="slide59.xml"/><Relationship Id="rId14" Type="http://schemas.openxmlformats.org/officeDocument/2006/relationships/slide" Target="slide59.xml"/><Relationship Id="rId15" Type="http://schemas.openxmlformats.org/officeDocument/2006/relationships/slide" Target="slide98.xml"/><Relationship Id="rId16" Type="http://schemas.openxmlformats.org/officeDocument/2006/relationships/slide" Target="slide98.xml"/><Relationship Id="rId17" Type="http://schemas.openxmlformats.org/officeDocument/2006/relationships/slide" Target="slide98.xml"/><Relationship Id="rId18" Type="http://schemas.openxmlformats.org/officeDocument/2006/relationships/slide" Target="slide98.xml"/><Relationship Id="rId19" Type="http://schemas.openxmlformats.org/officeDocument/2006/relationships/slide" Target="slide98.xml"/><Relationship Id="rId20" Type="http://schemas.openxmlformats.org/officeDocument/2006/relationships/slide" Target="slide98.xml"/><Relationship Id="rId21" Type="http://schemas.openxmlformats.org/officeDocument/2006/relationships/slide" Target="slide112.xml"/><Relationship Id="rId22" Type="http://schemas.openxmlformats.org/officeDocument/2006/relationships/slide" Target="slide112.xml"/><Relationship Id="rId23" Type="http://schemas.openxmlformats.org/officeDocument/2006/relationships/slide" Target="slide112.xml"/><Relationship Id="rId24" Type="http://schemas.openxmlformats.org/officeDocument/2006/relationships/slide" Target="slide112.xml"/><Relationship Id="rId25" Type="http://schemas.openxmlformats.org/officeDocument/2006/relationships/slide" Target="slide112.xml"/><Relationship Id="rId26" Type="http://schemas.openxmlformats.org/officeDocument/2006/relationships/slide" Target="slide131.xml"/><Relationship Id="rId27" Type="http://schemas.openxmlformats.org/officeDocument/2006/relationships/slide" Target="slide131.xml"/><Relationship Id="rId28" Type="http://schemas.openxmlformats.org/officeDocument/2006/relationships/slide" Target="slide131.xml"/><Relationship Id="rId29" Type="http://schemas.openxmlformats.org/officeDocument/2006/relationships/slide" Target="slide131.xml"/><Relationship Id="rId30" Type="http://schemas.openxmlformats.org/officeDocument/2006/relationships/slide" Target="slide131.xml"/><Relationship Id="rId31" Type="http://schemas.openxmlformats.org/officeDocument/2006/relationships/image" Target="../media/image6.jpeg"/><Relationship Id="rId32" Type="http://schemas.openxmlformats.org/officeDocument/2006/relationships/slideLayout" Target="../slideLayouts/slideLayout1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" Target="slide66.xml"/><Relationship Id="rId2" Type="http://schemas.openxmlformats.org/officeDocument/2006/relationships/slide" Target="slide66.xml"/><Relationship Id="rId3" Type="http://schemas.openxmlformats.org/officeDocument/2006/relationships/slide" Target="slide66.xml"/><Relationship Id="rId4" Type="http://schemas.openxmlformats.org/officeDocument/2006/relationships/slide" Target="slide66.xml"/><Relationship Id="rId5" Type="http://schemas.openxmlformats.org/officeDocument/2006/relationships/slide" Target="slide101.xml"/><Relationship Id="rId6" Type="http://schemas.openxmlformats.org/officeDocument/2006/relationships/slide" Target="slide101.xml"/><Relationship Id="rId7" Type="http://schemas.openxmlformats.org/officeDocument/2006/relationships/slide" Target="slide101.xml"/><Relationship Id="rId8" Type="http://schemas.openxmlformats.org/officeDocument/2006/relationships/slide" Target="slide100.xml"/><Relationship Id="rId9" Type="http://schemas.openxmlformats.org/officeDocument/2006/relationships/slide" Target="slide100.xml"/><Relationship Id="rId10" Type="http://schemas.openxmlformats.org/officeDocument/2006/relationships/slide" Target="slide107.xml"/><Relationship Id="rId11" Type="http://schemas.openxmlformats.org/officeDocument/2006/relationships/slide" Target="slide107.xml"/><Relationship Id="rId12" Type="http://schemas.openxmlformats.org/officeDocument/2006/relationships/slide" Target="slide107.xml"/><Relationship Id="rId13" Type="http://schemas.openxmlformats.org/officeDocument/2006/relationships/slide" Target="slide107.xml"/><Relationship Id="rId14" Type="http://schemas.openxmlformats.org/officeDocument/2006/relationships/slide" Target="slide107.xml"/><Relationship Id="rId15" Type="http://schemas.openxmlformats.org/officeDocument/2006/relationships/slide" Target="slide123.xml"/><Relationship Id="rId16" Type="http://schemas.openxmlformats.org/officeDocument/2006/relationships/slide" Target="slide123.xml"/><Relationship Id="rId17" Type="http://schemas.openxmlformats.org/officeDocument/2006/relationships/slide" Target="slide123.xml"/><Relationship Id="rId18" Type="http://schemas.openxmlformats.org/officeDocument/2006/relationships/slide" Target="slide123.xml"/><Relationship Id="rId19" Type="http://schemas.openxmlformats.org/officeDocument/2006/relationships/image" Target="../media/image6.jpeg"/><Relationship Id="rId20" Type="http://schemas.openxmlformats.org/officeDocument/2006/relationships/slideLayout" Target="../slideLayouts/slideLayout13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" Target="slide83.xml"/><Relationship Id="rId2" Type="http://schemas.openxmlformats.org/officeDocument/2006/relationships/slide" Target="slide83.xml"/><Relationship Id="rId3" Type="http://schemas.openxmlformats.org/officeDocument/2006/relationships/slide" Target="slide83.xml"/><Relationship Id="rId4" Type="http://schemas.openxmlformats.org/officeDocument/2006/relationships/slide" Target="slide90.xml"/><Relationship Id="rId5" Type="http://schemas.openxmlformats.org/officeDocument/2006/relationships/slide" Target="slide90.xml"/><Relationship Id="rId6" Type="http://schemas.openxmlformats.org/officeDocument/2006/relationships/slide" Target="slide104.xml"/><Relationship Id="rId7" Type="http://schemas.openxmlformats.org/officeDocument/2006/relationships/slide" Target="slide81.xml"/><Relationship Id="rId8" Type="http://schemas.openxmlformats.org/officeDocument/2006/relationships/slide" Target="slide81.xml"/><Relationship Id="rId9" Type="http://schemas.openxmlformats.org/officeDocument/2006/relationships/slide" Target="slide81.xml"/><Relationship Id="rId10" Type="http://schemas.openxmlformats.org/officeDocument/2006/relationships/slide" Target="slide81.xml"/><Relationship Id="rId11" Type="http://schemas.openxmlformats.org/officeDocument/2006/relationships/slide" Target="slide81.xml"/><Relationship Id="rId12" Type="http://schemas.openxmlformats.org/officeDocument/2006/relationships/slide" Target="slide81.xml"/><Relationship Id="rId13" Type="http://schemas.openxmlformats.org/officeDocument/2006/relationships/slide" Target="slide48.xml"/><Relationship Id="rId14" Type="http://schemas.openxmlformats.org/officeDocument/2006/relationships/slide" Target="slide48.xml"/><Relationship Id="rId15" Type="http://schemas.openxmlformats.org/officeDocument/2006/relationships/slide" Target="slide48.xml"/><Relationship Id="rId16" Type="http://schemas.openxmlformats.org/officeDocument/2006/relationships/slide" Target="slide48.xml"/><Relationship Id="rId17" Type="http://schemas.openxmlformats.org/officeDocument/2006/relationships/slide" Target="slide48.xml"/><Relationship Id="rId18" Type="http://schemas.openxmlformats.org/officeDocument/2006/relationships/image" Target="../media/image6.jpeg"/><Relationship Id="rId19" Type="http://schemas.openxmlformats.org/officeDocument/2006/relationships/slideLayout" Target="../slideLayouts/slideLayout13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" Target="slide86.xml"/><Relationship Id="rId2" Type="http://schemas.openxmlformats.org/officeDocument/2006/relationships/slide" Target="slide86.xml"/><Relationship Id="rId3" Type="http://schemas.openxmlformats.org/officeDocument/2006/relationships/slide" Target="slide86.xml"/><Relationship Id="rId4" Type="http://schemas.openxmlformats.org/officeDocument/2006/relationships/slide" Target="slide86.xml"/><Relationship Id="rId5" Type="http://schemas.openxmlformats.org/officeDocument/2006/relationships/slide" Target="slide99.xml"/><Relationship Id="rId6" Type="http://schemas.openxmlformats.org/officeDocument/2006/relationships/slide" Target="slide99.xml"/><Relationship Id="rId7" Type="http://schemas.openxmlformats.org/officeDocument/2006/relationships/slide" Target="slide99.xml"/><Relationship Id="rId8" Type="http://schemas.openxmlformats.org/officeDocument/2006/relationships/slide" Target="slide46.xml"/><Relationship Id="rId9" Type="http://schemas.openxmlformats.org/officeDocument/2006/relationships/slide" Target="slide46.xml"/><Relationship Id="rId10" Type="http://schemas.openxmlformats.org/officeDocument/2006/relationships/slide" Target="slide46.xml"/><Relationship Id="rId11" Type="http://schemas.openxmlformats.org/officeDocument/2006/relationships/slide" Target="slide46.xml"/><Relationship Id="rId12" Type="http://schemas.openxmlformats.org/officeDocument/2006/relationships/slide" Target="slide46.xml"/><Relationship Id="rId13" Type="http://schemas.openxmlformats.org/officeDocument/2006/relationships/slide" Target="slide46.xml"/><Relationship Id="rId14" Type="http://schemas.openxmlformats.org/officeDocument/2006/relationships/slide" Target="slide110.xml"/><Relationship Id="rId15" Type="http://schemas.openxmlformats.org/officeDocument/2006/relationships/image" Target="../media/image7.jpeg"/><Relationship Id="rId16" Type="http://schemas.openxmlformats.org/officeDocument/2006/relationships/slideLayout" Target="../slideLayouts/slideLayout13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" Target="slide128.xml"/><Relationship Id="rId2" Type="http://schemas.openxmlformats.org/officeDocument/2006/relationships/slide" Target="slide93.xml"/><Relationship Id="rId3" Type="http://schemas.openxmlformats.org/officeDocument/2006/relationships/slide" Target="slide93.xml"/><Relationship Id="rId4" Type="http://schemas.openxmlformats.org/officeDocument/2006/relationships/slide" Target="slide93.xml"/><Relationship Id="rId5" Type="http://schemas.openxmlformats.org/officeDocument/2006/relationships/slide" Target="slide93.xml"/><Relationship Id="rId6" Type="http://schemas.openxmlformats.org/officeDocument/2006/relationships/slide" Target="slide93.xml"/><Relationship Id="rId7" Type="http://schemas.openxmlformats.org/officeDocument/2006/relationships/slide" Target="slide93.xml"/><Relationship Id="rId8" Type="http://schemas.openxmlformats.org/officeDocument/2006/relationships/slide" Target="slide96.xml"/><Relationship Id="rId9" Type="http://schemas.openxmlformats.org/officeDocument/2006/relationships/slide" Target="slide96.xml"/><Relationship Id="rId10" Type="http://schemas.openxmlformats.org/officeDocument/2006/relationships/slide" Target="slide96.xml"/><Relationship Id="rId11" Type="http://schemas.openxmlformats.org/officeDocument/2006/relationships/slide" Target="slide96.xml"/><Relationship Id="rId12" Type="http://schemas.openxmlformats.org/officeDocument/2006/relationships/slide" Target="slide76.xml"/><Relationship Id="rId13" Type="http://schemas.openxmlformats.org/officeDocument/2006/relationships/slide" Target="slide76.xml"/><Relationship Id="rId14" Type="http://schemas.openxmlformats.org/officeDocument/2006/relationships/image" Target="../media/image7.jpeg"/><Relationship Id="rId15" Type="http://schemas.openxmlformats.org/officeDocument/2006/relationships/slideLayout" Target="../slideLayouts/slideLayout13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" Target="slide52.xml"/><Relationship Id="rId2" Type="http://schemas.openxmlformats.org/officeDocument/2006/relationships/slide" Target="slide52.xml"/><Relationship Id="rId3" Type="http://schemas.openxmlformats.org/officeDocument/2006/relationships/slide" Target="slide52.xml"/><Relationship Id="rId4" Type="http://schemas.openxmlformats.org/officeDocument/2006/relationships/slide" Target="slide70.xml"/><Relationship Id="rId5" Type="http://schemas.openxmlformats.org/officeDocument/2006/relationships/slide" Target="slide70.xml"/><Relationship Id="rId6" Type="http://schemas.openxmlformats.org/officeDocument/2006/relationships/slide" Target="slide70.xml"/><Relationship Id="rId7" Type="http://schemas.openxmlformats.org/officeDocument/2006/relationships/slide" Target="slide70.xml"/><Relationship Id="rId8" Type="http://schemas.openxmlformats.org/officeDocument/2006/relationships/slide" Target="slide70.xml"/><Relationship Id="rId9" Type="http://schemas.openxmlformats.org/officeDocument/2006/relationships/slide" Target="slide117.xml"/><Relationship Id="rId10" Type="http://schemas.openxmlformats.org/officeDocument/2006/relationships/slide" Target="slide117.xml"/><Relationship Id="rId11" Type="http://schemas.openxmlformats.org/officeDocument/2006/relationships/slide" Target="slide60.xml"/><Relationship Id="rId12" Type="http://schemas.openxmlformats.org/officeDocument/2006/relationships/slide" Target="slide60.xml"/><Relationship Id="rId13" Type="http://schemas.openxmlformats.org/officeDocument/2006/relationships/slide" Target="slide60.xml"/><Relationship Id="rId14" Type="http://schemas.openxmlformats.org/officeDocument/2006/relationships/image" Target="../media/image7.jpeg"/><Relationship Id="rId15" Type="http://schemas.openxmlformats.org/officeDocument/2006/relationships/slideLayout" Target="../slideLayouts/slideLayout13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" Target="slide98.xml"/><Relationship Id="rId2" Type="http://schemas.openxmlformats.org/officeDocument/2006/relationships/slide" Target="slide98.xml"/><Relationship Id="rId3" Type="http://schemas.openxmlformats.org/officeDocument/2006/relationships/slide" Target="slide98.xml"/><Relationship Id="rId4" Type="http://schemas.openxmlformats.org/officeDocument/2006/relationships/slide" Target="slide98.xml"/><Relationship Id="rId5" Type="http://schemas.openxmlformats.org/officeDocument/2006/relationships/slide" Target="slide98.xml"/><Relationship Id="rId6" Type="http://schemas.openxmlformats.org/officeDocument/2006/relationships/slide" Target="slide98.xml"/><Relationship Id="rId7" Type="http://schemas.openxmlformats.org/officeDocument/2006/relationships/slide" Target="slide98.xml"/><Relationship Id="rId8" Type="http://schemas.openxmlformats.org/officeDocument/2006/relationships/slide" Target="slide112.xml"/><Relationship Id="rId9" Type="http://schemas.openxmlformats.org/officeDocument/2006/relationships/slide" Target="slide112.xml"/><Relationship Id="rId10" Type="http://schemas.openxmlformats.org/officeDocument/2006/relationships/slide" Target="slide112.xml"/><Relationship Id="rId11" Type="http://schemas.openxmlformats.org/officeDocument/2006/relationships/slide" Target="slide112.xml"/><Relationship Id="rId12" Type="http://schemas.openxmlformats.org/officeDocument/2006/relationships/slide" Target="slide48.xml"/><Relationship Id="rId13" Type="http://schemas.openxmlformats.org/officeDocument/2006/relationships/slide" Target="slide48.xml"/><Relationship Id="rId14" Type="http://schemas.openxmlformats.org/officeDocument/2006/relationships/slide" Target="slide48.xml"/><Relationship Id="rId15" Type="http://schemas.openxmlformats.org/officeDocument/2006/relationships/slide" Target="slide48.xml"/><Relationship Id="rId16" Type="http://schemas.openxmlformats.org/officeDocument/2006/relationships/image" Target="../media/image7.jpeg"/><Relationship Id="rId17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" Target="slide5.xml"/><Relationship Id="rId2" Type="http://schemas.openxmlformats.org/officeDocument/2006/relationships/image" Target="../media/image3.jpeg"/><Relationship Id="rId3" Type="http://schemas.openxmlformats.org/officeDocument/2006/relationships/slide" Target="slide9.xml"/><Relationship Id="rId4" Type="http://schemas.openxmlformats.org/officeDocument/2006/relationships/image" Target="../media/image4.png"/><Relationship Id="rId5" Type="http://schemas.openxmlformats.org/officeDocument/2006/relationships/slide" Target="slide20.xml"/><Relationship Id="rId6" Type="http://schemas.openxmlformats.org/officeDocument/2006/relationships/image" Target="../media/image5.png"/><Relationship Id="rId7" Type="http://schemas.openxmlformats.org/officeDocument/2006/relationships/slide" Target="slide28.xml"/><Relationship Id="rId8" Type="http://schemas.openxmlformats.org/officeDocument/2006/relationships/image" Target="../media/image6.jpeg"/><Relationship Id="rId9" Type="http://schemas.openxmlformats.org/officeDocument/2006/relationships/slide" Target="slide36.xml"/><Relationship Id="rId10" Type="http://schemas.openxmlformats.org/officeDocument/2006/relationships/image" Target="../media/image7.jpeg"/><Relationship Id="rId11" Type="http://schemas.openxmlformats.org/officeDocument/2006/relationships/slide" Target="slide42.xml"/><Relationship Id="rId12" Type="http://schemas.openxmlformats.org/officeDocument/2006/relationships/image" Target="../media/image8.jpeg"/><Relationship Id="rId13" Type="http://schemas.openxmlformats.org/officeDocument/2006/relationships/slideLayout" Target="../slideLayouts/slideLayout13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" Target="slide66.xml"/><Relationship Id="rId2" Type="http://schemas.openxmlformats.org/officeDocument/2006/relationships/slide" Target="slide66.xml"/><Relationship Id="rId3" Type="http://schemas.openxmlformats.org/officeDocument/2006/relationships/slide" Target="slide66.xml"/><Relationship Id="rId4" Type="http://schemas.openxmlformats.org/officeDocument/2006/relationships/slide" Target="slide66.xml"/><Relationship Id="rId5" Type="http://schemas.openxmlformats.org/officeDocument/2006/relationships/slide" Target="slide66.xml"/><Relationship Id="rId6" Type="http://schemas.openxmlformats.org/officeDocument/2006/relationships/slide" Target="slide102.xml"/><Relationship Id="rId7" Type="http://schemas.openxmlformats.org/officeDocument/2006/relationships/slide" Target="slide102.xml"/><Relationship Id="rId8" Type="http://schemas.openxmlformats.org/officeDocument/2006/relationships/slide" Target="slide102.xml"/><Relationship Id="rId9" Type="http://schemas.openxmlformats.org/officeDocument/2006/relationships/image" Target="../media/image7.jpeg"/><Relationship Id="rId10" Type="http://schemas.openxmlformats.org/officeDocument/2006/relationships/slideLayout" Target="../slideLayouts/slideLayout13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" Target="slide90.xml"/><Relationship Id="rId2" Type="http://schemas.openxmlformats.org/officeDocument/2006/relationships/slide" Target="slide90.xml"/><Relationship Id="rId3" Type="http://schemas.openxmlformats.org/officeDocument/2006/relationships/slide" Target="slide90.xml"/><Relationship Id="rId4" Type="http://schemas.openxmlformats.org/officeDocument/2006/relationships/slide" Target="slide104.xml"/><Relationship Id="rId5" Type="http://schemas.openxmlformats.org/officeDocument/2006/relationships/slide" Target="slide104.xml"/><Relationship Id="rId6" Type="http://schemas.openxmlformats.org/officeDocument/2006/relationships/slide" Target="slide81.xml"/><Relationship Id="rId7" Type="http://schemas.openxmlformats.org/officeDocument/2006/relationships/slide" Target="slide81.xml"/><Relationship Id="rId8" Type="http://schemas.openxmlformats.org/officeDocument/2006/relationships/slide" Target="slide81.xml"/><Relationship Id="rId9" Type="http://schemas.openxmlformats.org/officeDocument/2006/relationships/slide" Target="slide81.xml"/><Relationship Id="rId10" Type="http://schemas.openxmlformats.org/officeDocument/2006/relationships/slide" Target="slide81.xml"/><Relationship Id="rId11" Type="http://schemas.openxmlformats.org/officeDocument/2006/relationships/slide" Target="slide81.xml"/><Relationship Id="rId12" Type="http://schemas.openxmlformats.org/officeDocument/2006/relationships/image" Target="../media/image7.jpeg"/><Relationship Id="rId13" Type="http://schemas.openxmlformats.org/officeDocument/2006/relationships/slideLayout" Target="../slideLayouts/slideLayout13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" Target="slide128.xml"/><Relationship Id="rId3" Type="http://schemas.openxmlformats.org/officeDocument/2006/relationships/slide" Target="slide79.xml"/><Relationship Id="rId4" Type="http://schemas.openxmlformats.org/officeDocument/2006/relationships/slide" Target="slide79.xml"/><Relationship Id="rId5" Type="http://schemas.openxmlformats.org/officeDocument/2006/relationships/slide" Target="slide79.xml"/><Relationship Id="rId6" Type="http://schemas.openxmlformats.org/officeDocument/2006/relationships/slide" Target="slide105.xml"/><Relationship Id="rId7" Type="http://schemas.openxmlformats.org/officeDocument/2006/relationships/slide" Target="slide105.xml"/><Relationship Id="rId8" Type="http://schemas.openxmlformats.org/officeDocument/2006/relationships/slide" Target="slide105.xml"/><Relationship Id="rId9" Type="http://schemas.openxmlformats.org/officeDocument/2006/relationships/slide" Target="slide105.xml"/><Relationship Id="rId10" Type="http://schemas.openxmlformats.org/officeDocument/2006/relationships/slideLayout" Target="../slideLayouts/slideLayout13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" Target="slide72.xml"/><Relationship Id="rId3" Type="http://schemas.openxmlformats.org/officeDocument/2006/relationships/slide" Target="slide72.xml"/><Relationship Id="rId4" Type="http://schemas.openxmlformats.org/officeDocument/2006/relationships/slide" Target="slide72.xml"/><Relationship Id="rId5" Type="http://schemas.openxmlformats.org/officeDocument/2006/relationships/slide" Target="slide72.xml"/><Relationship Id="rId6" Type="http://schemas.openxmlformats.org/officeDocument/2006/relationships/slide" Target="slide72.xml"/><Relationship Id="rId7" Type="http://schemas.openxmlformats.org/officeDocument/2006/relationships/slide" Target="slide72.xml"/><Relationship Id="rId8" Type="http://schemas.openxmlformats.org/officeDocument/2006/relationships/slide" Target="slide125.xml"/><Relationship Id="rId9" Type="http://schemas.openxmlformats.org/officeDocument/2006/relationships/slide" Target="slide125.xml"/><Relationship Id="rId10" Type="http://schemas.openxmlformats.org/officeDocument/2006/relationships/slide" Target="slide125.xml"/><Relationship Id="rId11" Type="http://schemas.openxmlformats.org/officeDocument/2006/relationships/slide" Target="slide117.xml"/><Relationship Id="rId12" Type="http://schemas.openxmlformats.org/officeDocument/2006/relationships/slide" Target="slide117.xml"/><Relationship Id="rId13" Type="http://schemas.openxmlformats.org/officeDocument/2006/relationships/slide" Target="slide117.xml"/><Relationship Id="rId14" Type="http://schemas.openxmlformats.org/officeDocument/2006/relationships/slide" Target="slide121.xml"/><Relationship Id="rId15" Type="http://schemas.openxmlformats.org/officeDocument/2006/relationships/slideLayout" Target="../slideLayouts/slideLayout13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" Target="slide66.xml"/><Relationship Id="rId3" Type="http://schemas.openxmlformats.org/officeDocument/2006/relationships/slide" Target="slide66.xml"/><Relationship Id="rId4" Type="http://schemas.openxmlformats.org/officeDocument/2006/relationships/slide" Target="slide66.xml"/><Relationship Id="rId5" Type="http://schemas.openxmlformats.org/officeDocument/2006/relationships/slide" Target="slide66.xml"/><Relationship Id="rId6" Type="http://schemas.openxmlformats.org/officeDocument/2006/relationships/slide" Target="slide66.xml"/><Relationship Id="rId7" Type="http://schemas.openxmlformats.org/officeDocument/2006/relationships/slide" Target="slide101.xml"/><Relationship Id="rId8" Type="http://schemas.openxmlformats.org/officeDocument/2006/relationships/slide" Target="slide101.xml"/><Relationship Id="rId9" Type="http://schemas.openxmlformats.org/officeDocument/2006/relationships/slide" Target="slide101.xml"/><Relationship Id="rId10" Type="http://schemas.openxmlformats.org/officeDocument/2006/relationships/slide" Target="slide101.xml"/><Relationship Id="rId11" Type="http://schemas.openxmlformats.org/officeDocument/2006/relationships/slide" Target="slide101.xml"/><Relationship Id="rId12" Type="http://schemas.openxmlformats.org/officeDocument/2006/relationships/slideLayout" Target="../slideLayouts/slideLayout13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9.gif"/><Relationship Id="rId3" Type="http://schemas.openxmlformats.org/officeDocument/2006/relationships/image" Target="../media/image6.jpeg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<Relationship Id="rId6" Type="http://schemas.openxmlformats.org/officeDocument/2006/relationships/notesSlide" Target="../notesSlides/notesSlide45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6.jpeg"/><Relationship Id="rId3" Type="http://schemas.openxmlformats.org/officeDocument/2006/relationships/image" Target="../media/image10.gif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image" Target="../media/image10.gif"/><Relationship Id="rId2" Type="http://schemas.openxmlformats.org/officeDocument/2006/relationships/image" Target="../media/image4.png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6.jpeg"/><Relationship Id="rId3" Type="http://schemas.openxmlformats.org/officeDocument/2006/relationships/image" Target="../media/image11.gif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image" Target="../media/image11.gif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" Target="slide86.xml"/><Relationship Id="rId3" Type="http://schemas.openxmlformats.org/officeDocument/2006/relationships/slide" Target="slide86.xml"/><Relationship Id="rId4" Type="http://schemas.openxmlformats.org/officeDocument/2006/relationships/slide" Target="slide86.xml"/><Relationship Id="rId5" Type="http://schemas.openxmlformats.org/officeDocument/2006/relationships/slide" Target="slide86.xml"/><Relationship Id="rId6" Type="http://schemas.openxmlformats.org/officeDocument/2006/relationships/slide" Target="slide55.xml"/><Relationship Id="rId7" Type="http://schemas.openxmlformats.org/officeDocument/2006/relationships/slide" Target="slide55.xml"/><Relationship Id="rId8" Type="http://schemas.openxmlformats.org/officeDocument/2006/relationships/slide" Target="slide55.xml"/><Relationship Id="rId9" Type="http://schemas.openxmlformats.org/officeDocument/2006/relationships/slide" Target="slide55.xml"/><Relationship Id="rId10" Type="http://schemas.openxmlformats.org/officeDocument/2006/relationships/slide" Target="slide110.xml"/><Relationship Id="rId11" Type="http://schemas.openxmlformats.org/officeDocument/2006/relationships/slide" Target="slide110.xml"/><Relationship Id="rId12" Type="http://schemas.openxmlformats.org/officeDocument/2006/relationships/slide" Target="slide110.xml"/><Relationship Id="rId13" Type="http://schemas.openxmlformats.org/officeDocument/2006/relationships/slide" Target="slide51.xml"/><Relationship Id="rId14" Type="http://schemas.openxmlformats.org/officeDocument/2006/relationships/slide" Target="slide51.xml"/><Relationship Id="rId15" Type="http://schemas.openxmlformats.org/officeDocument/2006/relationships/slide" Target="slide51.xml"/><Relationship Id="rId16" Type="http://schemas.openxmlformats.org/officeDocument/2006/relationships/slide" Target="slide106.xml"/><Relationship Id="rId17" Type="http://schemas.openxmlformats.org/officeDocument/2006/relationships/slide" Target="slide106.xml"/><Relationship Id="rId18" Type="http://schemas.openxmlformats.org/officeDocument/2006/relationships/slide" Target="slide106.xml"/><Relationship Id="rId19" Type="http://schemas.openxmlformats.org/officeDocument/2006/relationships/slideLayout" Target="../slideLayouts/slideLayout13.xml"/>
</Relationships>
</file>

<file path=ppt/slides/_rels/slide50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12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51.xml.rels><?xml version="1.0" encoding="UTF-8"?>
<Relationships xmlns="http://schemas.openxmlformats.org/package/2006/relationships"><Relationship Id="rId1" Type="http://schemas.openxmlformats.org/officeDocument/2006/relationships/image" Target="../media/image12.gif"/><Relationship Id="rId2" Type="http://schemas.openxmlformats.org/officeDocument/2006/relationships/image" Target="../media/image5.png"/><Relationship Id="rId3" Type="http://schemas.openxmlformats.org/officeDocument/2006/relationships/image" Target="../media/image3.jpeg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52.xml.rels><?xml version="1.0" encoding="UTF-8"?>
<Relationships xmlns="http://schemas.openxmlformats.org/package/2006/relationships"><Relationship Id="rId1" Type="http://schemas.openxmlformats.org/officeDocument/2006/relationships/image" Target="../media/image12.gif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53.xml.rels><?xml version="1.0" encoding="UTF-8"?>
<Relationships xmlns="http://schemas.openxmlformats.org/package/2006/relationships"><Relationship Id="rId1" Type="http://schemas.openxmlformats.org/officeDocument/2006/relationships/image" Target="../media/image13.gif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5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14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5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15.gif"/><Relationship Id="rId3" Type="http://schemas.openxmlformats.org/officeDocument/2006/relationships/slide" Target="slide4.xml"/><Relationship Id="rId4" Type="http://schemas.openxmlformats.org/officeDocument/2006/relationships/image" Target="../media/image3.jpeg"/><Relationship Id="rId5" Type="http://schemas.openxmlformats.org/officeDocument/2006/relationships/slideLayout" Target="../slideLayouts/slideLayout13.xml"/>
</Relationships>
</file>

<file path=ppt/slides/_rels/slide56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" Target="slide4.xml"/><Relationship Id="rId3" Type="http://schemas.openxmlformats.org/officeDocument/2006/relationships/image" Target="../media/image14.gif"/><Relationship Id="rId4" Type="http://schemas.openxmlformats.org/officeDocument/2006/relationships/slideLayout" Target="../slideLayouts/slideLayout13.xml"/>
</Relationships>
</file>

<file path=ppt/slides/_rels/slide57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16.gif"/><Relationship Id="rId3" Type="http://schemas.openxmlformats.org/officeDocument/2006/relationships/image" Target="../media/image5.png"/><Relationship Id="rId4" Type="http://schemas.openxmlformats.org/officeDocument/2006/relationships/image" Target="../media/image6.jpeg"/><Relationship Id="rId5" Type="http://schemas.openxmlformats.org/officeDocument/2006/relationships/slide" Target="slide4.xml"/><Relationship Id="rId6" Type="http://schemas.openxmlformats.org/officeDocument/2006/relationships/slideLayout" Target="../slideLayouts/slideLayout13.xml"/>
</Relationships>
</file>

<file path=ppt/slides/_rels/slide58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17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59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4.png"/><Relationship Id="rId3" Type="http://schemas.openxmlformats.org/officeDocument/2006/relationships/image" Target="../media/image18.gif"/><Relationship Id="rId4" Type="http://schemas.openxmlformats.org/officeDocument/2006/relationships/slide" Target="slide4.xml"/><Relationship Id="rId5" Type="http://schemas.openxmlformats.org/officeDocument/2006/relationships/image" Target="../media/image6.jpeg"/><Relationship Id="rId6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" Target="slide124.xml"/><Relationship Id="rId3" Type="http://schemas.openxmlformats.org/officeDocument/2006/relationships/slide" Target="slide124.xml"/><Relationship Id="rId4" Type="http://schemas.openxmlformats.org/officeDocument/2006/relationships/slide" Target="slide124.xml"/><Relationship Id="rId5" Type="http://schemas.openxmlformats.org/officeDocument/2006/relationships/slide" Target="slide124.xml"/><Relationship Id="rId6" Type="http://schemas.openxmlformats.org/officeDocument/2006/relationships/slide" Target="slide112.xml"/><Relationship Id="rId7" Type="http://schemas.openxmlformats.org/officeDocument/2006/relationships/slide" Target="slide112.xml"/><Relationship Id="rId8" Type="http://schemas.openxmlformats.org/officeDocument/2006/relationships/slide" Target="slide112.xml"/><Relationship Id="rId9" Type="http://schemas.openxmlformats.org/officeDocument/2006/relationships/slide" Target="slide112.xml"/><Relationship Id="rId10" Type="http://schemas.openxmlformats.org/officeDocument/2006/relationships/slide" Target="slide112.xml"/><Relationship Id="rId11" Type="http://schemas.openxmlformats.org/officeDocument/2006/relationships/slide" Target="slide98.xml"/><Relationship Id="rId12" Type="http://schemas.openxmlformats.org/officeDocument/2006/relationships/slide" Target="slide98.xml"/><Relationship Id="rId13" Type="http://schemas.openxmlformats.org/officeDocument/2006/relationships/slide" Target="slide98.xml"/><Relationship Id="rId14" Type="http://schemas.openxmlformats.org/officeDocument/2006/relationships/slide" Target="slide98.xml"/><Relationship Id="rId15" Type="http://schemas.openxmlformats.org/officeDocument/2006/relationships/slide" Target="slide98.xml"/><Relationship Id="rId16" Type="http://schemas.openxmlformats.org/officeDocument/2006/relationships/slide" Target="slide89.xml"/><Relationship Id="rId17" Type="http://schemas.openxmlformats.org/officeDocument/2006/relationships/slideLayout" Target="../slideLayouts/slideLayout13.xml"/>
</Relationships>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" Target="slide4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image" Target="../media/image19.gif"/><Relationship Id="rId5" Type="http://schemas.openxmlformats.org/officeDocument/2006/relationships/slideLayout" Target="../slideLayouts/slideLayout13.xml"/>
</Relationships>
</file>

<file path=ppt/slides/_rels/slide61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20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62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21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6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22.gif"/><Relationship Id="rId3" Type="http://schemas.openxmlformats.org/officeDocument/2006/relationships/image" Target="../media/image4.png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6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" Target="slide4.xml"/><Relationship Id="rId3" Type="http://schemas.openxmlformats.org/officeDocument/2006/relationships/image" Target="../media/image23.gif"/><Relationship Id="rId4" Type="http://schemas.openxmlformats.org/officeDocument/2006/relationships/slideLayout" Target="../slideLayouts/slideLayout13.xml"/>
</Relationships>
</file>

<file path=ppt/slides/_rels/slide6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4.png"/><Relationship Id="rId3" Type="http://schemas.openxmlformats.org/officeDocument/2006/relationships/image" Target="../media/image24.gif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66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8.jpeg"/><Relationship Id="rId3" Type="http://schemas.openxmlformats.org/officeDocument/2006/relationships/image" Target="../media/image7.jpeg"/><Relationship Id="rId4" Type="http://schemas.openxmlformats.org/officeDocument/2006/relationships/image" Target="../media/image24.gif"/><Relationship Id="rId5" Type="http://schemas.openxmlformats.org/officeDocument/2006/relationships/slide" Target="slide4.xml"/><Relationship Id="rId6" Type="http://schemas.openxmlformats.org/officeDocument/2006/relationships/slideLayout" Target="../slideLayouts/slideLayout13.xml"/>
</Relationships>
</file>

<file path=ppt/slides/_rels/slide67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25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68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26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69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26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" Target="slide130.xml"/><Relationship Id="rId3" Type="http://schemas.openxmlformats.org/officeDocument/2006/relationships/slide" Target="slide137.xml"/><Relationship Id="rId4" Type="http://schemas.openxmlformats.org/officeDocument/2006/relationships/slide" Target="slide137.xml"/><Relationship Id="rId5" Type="http://schemas.openxmlformats.org/officeDocument/2006/relationships/slide" Target="slide103.xml"/><Relationship Id="rId6" Type="http://schemas.openxmlformats.org/officeDocument/2006/relationships/slide" Target="slide103.xml"/><Relationship Id="rId7" Type="http://schemas.openxmlformats.org/officeDocument/2006/relationships/slide" Target="slide136.xml"/><Relationship Id="rId8" Type="http://schemas.openxmlformats.org/officeDocument/2006/relationships/slide" Target="slide136.xml"/><Relationship Id="rId9" Type="http://schemas.openxmlformats.org/officeDocument/2006/relationships/slide" Target="slide136.xml"/><Relationship Id="rId10" Type="http://schemas.openxmlformats.org/officeDocument/2006/relationships/slide" Target="slide136.xml"/><Relationship Id="rId11" Type="http://schemas.openxmlformats.org/officeDocument/2006/relationships/slide" Target="slide136.xml"/><Relationship Id="rId12" Type="http://schemas.openxmlformats.org/officeDocument/2006/relationships/slideLayout" Target="../slideLayouts/slideLayout13.xml"/>
</Relationships>
</file>

<file path=ppt/slides/_rels/slide70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26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71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26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72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26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7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27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7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27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7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27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76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27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77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27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78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27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79.xml.rels><?xml version="1.0" encoding="UTF-8"?>
<Relationships xmlns="http://schemas.openxmlformats.org/package/2006/relationships"><Relationship Id="rId1" Type="http://schemas.openxmlformats.org/officeDocument/2006/relationships/image" Target="../media/image27.gif"/><Relationship Id="rId2" Type="http://schemas.openxmlformats.org/officeDocument/2006/relationships/image" Target="../media/image8.jpeg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" Target="slide80.xml"/><Relationship Id="rId3" Type="http://schemas.openxmlformats.org/officeDocument/2006/relationships/slide" Target="slide80.xml"/><Relationship Id="rId4" Type="http://schemas.openxmlformats.org/officeDocument/2006/relationships/slide" Target="slide80.xml"/><Relationship Id="rId5" Type="http://schemas.openxmlformats.org/officeDocument/2006/relationships/slide" Target="slide80.xml"/><Relationship Id="rId6" Type="http://schemas.openxmlformats.org/officeDocument/2006/relationships/slide" Target="slide138.xml"/><Relationship Id="rId7" Type="http://schemas.openxmlformats.org/officeDocument/2006/relationships/slide" Target="slide138.xml"/><Relationship Id="rId8" Type="http://schemas.openxmlformats.org/officeDocument/2006/relationships/slide" Target="slide138.xml"/><Relationship Id="rId9" Type="http://schemas.openxmlformats.org/officeDocument/2006/relationships/slide" Target="slide138.xml"/><Relationship Id="rId10" Type="http://schemas.openxmlformats.org/officeDocument/2006/relationships/slide" Target="slide88.xml"/><Relationship Id="rId11" Type="http://schemas.openxmlformats.org/officeDocument/2006/relationships/slide" Target="slide88.xml"/><Relationship Id="rId12" Type="http://schemas.openxmlformats.org/officeDocument/2006/relationships/slide" Target="slide119.xml"/><Relationship Id="rId13" Type="http://schemas.openxmlformats.org/officeDocument/2006/relationships/slide" Target="slide119.xml"/><Relationship Id="rId14" Type="http://schemas.openxmlformats.org/officeDocument/2006/relationships/slide" Target="slide119.xml"/><Relationship Id="rId15" Type="http://schemas.openxmlformats.org/officeDocument/2006/relationships/slide" Target="slide119.xml"/><Relationship Id="rId16" Type="http://schemas.openxmlformats.org/officeDocument/2006/relationships/slide" Target="slide119.xml"/><Relationship Id="rId17" Type="http://schemas.openxmlformats.org/officeDocument/2006/relationships/slide" Target="slide119.xml"/><Relationship Id="rId18" Type="http://schemas.openxmlformats.org/officeDocument/2006/relationships/slideLayout" Target="../slideLayouts/slideLayout13.xml"/>
</Relationships>
</file>

<file path=ppt/slides/_rels/slide80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28.gif"/><Relationship Id="rId3" Type="http://schemas.openxmlformats.org/officeDocument/2006/relationships/image" Target="../media/image5.png"/><Relationship Id="rId4" Type="http://schemas.openxmlformats.org/officeDocument/2006/relationships/image" Target="../media/image3.jpeg"/><Relationship Id="rId5" Type="http://schemas.openxmlformats.org/officeDocument/2006/relationships/slide" Target="slide4.xml"/><Relationship Id="rId6" Type="http://schemas.openxmlformats.org/officeDocument/2006/relationships/slideLayout" Target="../slideLayouts/slideLayout13.xml"/>
</Relationships>
</file>

<file path=ppt/slides/_rels/slide81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6.jpeg"/><Relationship Id="rId3" Type="http://schemas.openxmlformats.org/officeDocument/2006/relationships/image" Target="../media/image28.gif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8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" Target="slide4.xml"/><Relationship Id="rId3" Type="http://schemas.openxmlformats.org/officeDocument/2006/relationships/image" Target="../media/image29.gif"/><Relationship Id="rId4" Type="http://schemas.openxmlformats.org/officeDocument/2006/relationships/slideLayout" Target="../slideLayouts/slideLayout13.xml"/>
</Relationships>
</file>

<file path=ppt/slides/_rels/slide83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5.png"/><Relationship Id="rId3" Type="http://schemas.openxmlformats.org/officeDocument/2006/relationships/image" Target="../media/image30.gif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8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4.png"/><Relationship Id="rId3" Type="http://schemas.openxmlformats.org/officeDocument/2006/relationships/image" Target="../media/image31.gif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8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4.png"/><Relationship Id="rId3" Type="http://schemas.openxmlformats.org/officeDocument/2006/relationships/image" Target="../media/image32.gif"/><Relationship Id="rId4" Type="http://schemas.openxmlformats.org/officeDocument/2006/relationships/slide" Target="slide4.xml"/><Relationship Id="rId5" Type="http://schemas.openxmlformats.org/officeDocument/2006/relationships/slideLayout" Target="../slideLayouts/slideLayout13.xml"/>
</Relationships>
</file>

<file path=ppt/slides/_rels/slide86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image" Target="../media/image32.gif"/><Relationship Id="rId5" Type="http://schemas.openxmlformats.org/officeDocument/2006/relationships/slide" Target="slide4.xml"/><Relationship Id="rId6" Type="http://schemas.openxmlformats.org/officeDocument/2006/relationships/slideLayout" Target="../slideLayouts/slideLayout13.xml"/>
</Relationships>
</file>

<file path=ppt/slides/_rels/slide87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33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88.xml.rels><?xml version="1.0" encoding="UTF-8"?>
<Relationships xmlns="http://schemas.openxmlformats.org/package/2006/relationships"><Relationship Id="rId1" Type="http://schemas.openxmlformats.org/officeDocument/2006/relationships/image" Target="../media/image19.gif"/><Relationship Id="rId2" Type="http://schemas.openxmlformats.org/officeDocument/2006/relationships/image" Target="../media/image4.png"/><Relationship Id="rId3" Type="http://schemas.openxmlformats.org/officeDocument/2006/relationships/slide" Target="slide4.xml"/><Relationship Id="rId4" Type="http://schemas.openxmlformats.org/officeDocument/2006/relationships/image" Target="../media/image3.jpeg"/><Relationship Id="rId5" Type="http://schemas.openxmlformats.org/officeDocument/2006/relationships/image" Target="../media/image19.gif"/><Relationship Id="rId6" Type="http://schemas.openxmlformats.org/officeDocument/2006/relationships/slideLayout" Target="../slideLayouts/slideLayout13.xml"/>
</Relationships>
</file>

<file path=ppt/slides/_rels/slide89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image" Target="../media/image34.gif"/><Relationship Id="rId4" Type="http://schemas.openxmlformats.org/officeDocument/2006/relationships/slide" Target="slide4.xml"/><Relationship Id="rId5" Type="http://schemas.openxmlformats.org/officeDocument/2006/relationships/image" Target="../media/image3.jpeg"/><Relationship Id="rId6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" Target="slide55.xml"/><Relationship Id="rId3" Type="http://schemas.openxmlformats.org/officeDocument/2006/relationships/slide" Target="slide55.xml"/><Relationship Id="rId4" Type="http://schemas.openxmlformats.org/officeDocument/2006/relationships/slide" Target="slide57.xml"/><Relationship Id="rId5" Type="http://schemas.openxmlformats.org/officeDocument/2006/relationships/slide" Target="slide57.xml"/><Relationship Id="rId6" Type="http://schemas.openxmlformats.org/officeDocument/2006/relationships/slide" Target="slide57.xml"/><Relationship Id="rId7" Type="http://schemas.openxmlformats.org/officeDocument/2006/relationships/slide" Target="slide57.xml"/><Relationship Id="rId8" Type="http://schemas.openxmlformats.org/officeDocument/2006/relationships/slide" Target="slide134.xml"/><Relationship Id="rId9" Type="http://schemas.openxmlformats.org/officeDocument/2006/relationships/slide" Target="slide134.xml"/><Relationship Id="rId10" Type="http://schemas.openxmlformats.org/officeDocument/2006/relationships/slide" Target="slide58.xml"/><Relationship Id="rId11" Type="http://schemas.openxmlformats.org/officeDocument/2006/relationships/slide" Target="slide58.xml"/><Relationship Id="rId12" Type="http://schemas.openxmlformats.org/officeDocument/2006/relationships/slide" Target="slide58.xml"/><Relationship Id="rId13" Type="http://schemas.openxmlformats.org/officeDocument/2006/relationships/slide" Target="slide47.xml"/><Relationship Id="rId14" Type="http://schemas.openxmlformats.org/officeDocument/2006/relationships/slide" Target="slide47.xml"/><Relationship Id="rId15" Type="http://schemas.openxmlformats.org/officeDocument/2006/relationships/slide" Target="slide47.xml"/><Relationship Id="rId16" Type="http://schemas.openxmlformats.org/officeDocument/2006/relationships/slide" Target="slide67.xml"/><Relationship Id="rId17" Type="http://schemas.openxmlformats.org/officeDocument/2006/relationships/slide" Target="slide67.xml"/><Relationship Id="rId18" Type="http://schemas.openxmlformats.org/officeDocument/2006/relationships/slideLayout" Target="../slideLayouts/slideLayout13.xml"/>
</Relationships>
</file>

<file path=ppt/slides/_rels/slide90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jpeg"/><Relationship Id="rId3" Type="http://schemas.openxmlformats.org/officeDocument/2006/relationships/slide" Target="slide4.xml"/><Relationship Id="rId4" Type="http://schemas.openxmlformats.org/officeDocument/2006/relationships/image" Target="../media/image35.gif"/><Relationship Id="rId5" Type="http://schemas.openxmlformats.org/officeDocument/2006/relationships/slideLayout" Target="../slideLayouts/slideLayout13.xml"/>
</Relationships>
</file>

<file path=ppt/slides/_rels/slide91.xml.rels><?xml version="1.0" encoding="UTF-8"?>
<Relationships xmlns="http://schemas.openxmlformats.org/package/2006/relationships"><Relationship Id="rId1" Type="http://schemas.openxmlformats.org/officeDocument/2006/relationships/image" Target="../media/image36.gif"/><Relationship Id="rId2" Type="http://schemas.openxmlformats.org/officeDocument/2006/relationships/image" Target="../media/image4.png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9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37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93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37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94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37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9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38.gif"/><Relationship Id="rId3" Type="http://schemas.openxmlformats.org/officeDocument/2006/relationships/slide" Target="slide4.xml"/><Relationship Id="rId4" Type="http://schemas.openxmlformats.org/officeDocument/2006/relationships/slideLayout" Target="../slideLayouts/slideLayout13.xml"/>
</Relationships>
</file>

<file path=ppt/slides/_rels/slide96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38.gif"/><Relationship Id="rId3" Type="http://schemas.openxmlformats.org/officeDocument/2006/relationships/image" Target="../media/image7.jpeg"/><Relationship Id="rId4" Type="http://schemas.openxmlformats.org/officeDocument/2006/relationships/image" Target="../media/image6.jpeg"/><Relationship Id="rId5" Type="http://schemas.openxmlformats.org/officeDocument/2006/relationships/slide" Target="slide4.xml"/><Relationship Id="rId6" Type="http://schemas.openxmlformats.org/officeDocument/2006/relationships/slideLayout" Target="../slideLayouts/slideLayout13.xml"/>
</Relationships>
</file>

<file path=ppt/slides/_rels/slide97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slide" Target="slide4.xml"/><Relationship Id="rId4" Type="http://schemas.openxmlformats.org/officeDocument/2006/relationships/image" Target="../media/image39.gif"/><Relationship Id="rId5" Type="http://schemas.openxmlformats.org/officeDocument/2006/relationships/slideLayout" Target="../slideLayouts/slideLayout13.xml"/>
</Relationships>
</file>

<file path=ppt/slides/_rels/slide98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" Target="slide4.xml"/><Relationship Id="rId3" Type="http://schemas.openxmlformats.org/officeDocument/2006/relationships/image" Target="../media/image39.gif"/><Relationship Id="rId4" Type="http://schemas.openxmlformats.org/officeDocument/2006/relationships/image" Target="../media/image7.jpeg"/><Relationship Id="rId5" Type="http://schemas.openxmlformats.org/officeDocument/2006/relationships/image" Target="../media/image3.jpeg"/><Relationship Id="rId6" Type="http://schemas.openxmlformats.org/officeDocument/2006/relationships/slideLayout" Target="../slideLayouts/slideLayout13.xml"/>
</Relationships>
</file>

<file path=ppt/slides/_rels/slide99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6.jpeg"/><Relationship Id="rId3" Type="http://schemas.openxmlformats.org/officeDocument/2006/relationships/image" Target="../media/image40.gif"/><Relationship Id="rId4" Type="http://schemas.openxmlformats.org/officeDocument/2006/relationships/image" Target="../media/image7.jpeg"/><Relationship Id="rId5" Type="http://schemas.openxmlformats.org/officeDocument/2006/relationships/slide" Target="slide4.xml"/><Relationship Id="rId6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2135520" y="692640"/>
            <a:ext cx="7238520" cy="7617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ru-RU" sz="3200" spc="-1" strike="noStrike">
                <a:solidFill>
                  <a:srgbClr val="ffffff"/>
                </a:solidFill>
                <a:latin typeface="Arial Black"/>
              </a:rPr>
              <a:t>Образование </a:t>
            </a:r>
            <a:br>
              <a:rPr sz="3200"/>
            </a:br>
            <a:r>
              <a:rPr b="0" lang="ru-RU" sz="3200" spc="-1" strike="noStrike">
                <a:solidFill>
                  <a:srgbClr val="ffffff"/>
                </a:solidFill>
                <a:latin typeface="Arial Black"/>
              </a:rPr>
              <a:t>для инвалидов и лиц с ОВЗ </a:t>
            </a:r>
            <a:br>
              <a:rPr sz="3200"/>
            </a:br>
            <a:r>
              <a:rPr b="0" lang="ru-RU" sz="3200" spc="-1" strike="noStrike">
                <a:solidFill>
                  <a:srgbClr val="ffffff"/>
                </a:solidFill>
                <a:latin typeface="Arial Black"/>
              </a:rPr>
              <a:t>в Самарской области</a:t>
            </a:r>
            <a:endParaRPr b="0" lang="en-US" sz="32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subTitle"/>
          </p:nvPr>
        </p:nvSpPr>
        <p:spPr>
          <a:xfrm>
            <a:off x="1320840" y="5334120"/>
            <a:ext cx="9448560" cy="6091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 algn="ctr">
              <a:lnSpc>
                <a:spcPct val="9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1" lang="ru-RU" sz="1800" spc="-1" strike="noStrike">
                <a:solidFill>
                  <a:srgbClr val="ffffe7"/>
                </a:solidFill>
                <a:latin typeface="Arial Black"/>
              </a:rPr>
              <a:t>Справочник 2023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/>
          </p:nvPr>
        </p:nvSpPr>
        <p:spPr>
          <a:xfrm>
            <a:off x="441360" y="2318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224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225" name="Группа 9"/>
          <p:cNvGrpSpPr/>
          <p:nvPr/>
        </p:nvGrpSpPr>
        <p:grpSpPr>
          <a:xfrm>
            <a:off x="191520" y="1072080"/>
            <a:ext cx="7684920" cy="880200"/>
            <a:chOff x="191520" y="1072080"/>
            <a:chExt cx="7684920" cy="880200"/>
          </a:xfrm>
        </p:grpSpPr>
        <p:grpSp>
          <p:nvGrpSpPr>
            <p:cNvPr id="226" name="Group 47"/>
            <p:cNvGrpSpPr/>
            <p:nvPr/>
          </p:nvGrpSpPr>
          <p:grpSpPr>
            <a:xfrm>
              <a:off x="191520" y="1072080"/>
              <a:ext cx="7684920" cy="880200"/>
              <a:chOff x="191520" y="1072080"/>
              <a:chExt cx="7684920" cy="880200"/>
            </a:xfrm>
          </p:grpSpPr>
          <p:sp>
            <p:nvSpPr>
              <p:cNvPr id="227" name="AutoShape 48"/>
              <p:cNvSpPr/>
              <p:nvPr/>
            </p:nvSpPr>
            <p:spPr>
              <a:xfrm>
                <a:off x="870120" y="1261800"/>
                <a:ext cx="7006320" cy="586800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8" name="AutoShape 49"/>
              <p:cNvSpPr/>
              <p:nvPr/>
            </p:nvSpPr>
            <p:spPr>
              <a:xfrm>
                <a:off x="191520" y="1072080"/>
                <a:ext cx="1105920" cy="880200"/>
              </a:xfrm>
              <a:prstGeom prst="diamond">
                <a:avLst/>
              </a:prstGeom>
              <a:solidFill>
                <a:srgbClr val="ff000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9" name="Text Box 50"/>
              <p:cNvSpPr/>
              <p:nvPr/>
            </p:nvSpPr>
            <p:spPr>
              <a:xfrm>
                <a:off x="1261800" y="1312560"/>
                <a:ext cx="5531040" cy="36396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слуха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30" name="Text Box 51"/>
              <p:cNvSpPr/>
              <p:nvPr/>
            </p:nvSpPr>
            <p:spPr>
              <a:xfrm>
                <a:off x="548280" y="1198440"/>
                <a:ext cx="350280" cy="45540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2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231" name="Рисунок 35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6921360" y="1239480"/>
              <a:ext cx="667800" cy="6314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32" name="Прямоугольник 11"/>
          <p:cNvSpPr/>
          <p:nvPr/>
        </p:nvSpPr>
        <p:spPr>
          <a:xfrm>
            <a:off x="441360" y="1934640"/>
            <a:ext cx="11377080" cy="447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Самарское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бюджетное профессиональное образовательное учреждение Самарской области «Поволжский государственный колледж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бюджетное профессиональное образовательное учреждение Самарской области «Технологический колледж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им.Н.Д.Кузнецова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государственное бюджетное профессиональное образовательное учреждение Самарской области «Самарский многопрофильный колледж им. Бартенева В.В.»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«Самарское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художественное училище имени К.С.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Петрова-Водкина»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государственное автономное профессиональное образовательное учреждение Самарской области «Самарский колледж сервиса производственного оборудования имени Героя Российской Федерации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Е.В.Золотухина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PlaceHolder 2"/>
          <p:cNvSpPr>
            <a:spLocks noGrp="1"/>
          </p:cNvSpPr>
          <p:nvPr>
            <p:ph type="ftr" idx="13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5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«Чапаевский химико-технологический техникум"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906" name="Прямоугольник 43"/>
          <p:cNvSpPr/>
          <p:nvPr/>
        </p:nvSpPr>
        <p:spPr>
          <a:xfrm>
            <a:off x="393840" y="644472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445009, Самарская область, г. Тольятти, ул. Победы, 36 тел.: +7 848 222-36-43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907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908" name="Прямоугольник 39"/>
          <p:cNvSpPr/>
          <p:nvPr/>
        </p:nvSpPr>
        <p:spPr>
          <a:xfrm>
            <a:off x="2894760" y="1377000"/>
            <a:ext cx="8753760" cy="398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9" name="AutoShape 3"/>
          <p:cNvSpPr/>
          <p:nvPr/>
        </p:nvSpPr>
        <p:spPr>
          <a:xfrm>
            <a:off x="3023280" y="2701080"/>
            <a:ext cx="8856000" cy="1800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910" name="Прямоугольник 56"/>
          <p:cNvSpPr/>
          <p:nvPr/>
        </p:nvSpPr>
        <p:spPr>
          <a:xfrm>
            <a:off x="2999520" y="4797000"/>
            <a:ext cx="875376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11" name="Прямоугольник 26"/>
          <p:cNvSpPr/>
          <p:nvPr/>
        </p:nvSpPr>
        <p:spPr>
          <a:xfrm>
            <a:off x="3112920" y="2678040"/>
            <a:ext cx="852012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09.02.06 Сетевое и системное администрирование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Экономика и бухгалтерский учёт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12" name="PlaceHolder 2"/>
          <p:cNvSpPr>
            <a:spLocks noGrp="1"/>
          </p:cNvSpPr>
          <p:nvPr>
            <p:ph type="ftr" idx="102"/>
          </p:nvPr>
        </p:nvSpPr>
        <p:spPr>
          <a:xfrm>
            <a:off x="9768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1913" name="Группа 19"/>
          <p:cNvGrpSpPr/>
          <p:nvPr/>
        </p:nvGrpSpPr>
        <p:grpSpPr>
          <a:xfrm>
            <a:off x="393840" y="2166480"/>
            <a:ext cx="2337840" cy="1824840"/>
            <a:chOff x="393840" y="2166480"/>
            <a:chExt cx="2337840" cy="1824840"/>
          </a:xfrm>
        </p:grpSpPr>
        <p:sp>
          <p:nvSpPr>
            <p:cNvPr id="1914" name="Oval 14"/>
            <p:cNvSpPr/>
            <p:nvPr/>
          </p:nvSpPr>
          <p:spPr>
            <a:xfrm>
              <a:off x="393840" y="274896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915" name="Group 18"/>
            <p:cNvGrpSpPr/>
            <p:nvPr/>
          </p:nvGrpSpPr>
          <p:grpSpPr>
            <a:xfrm>
              <a:off x="621360" y="2166480"/>
              <a:ext cx="1928880" cy="1824840"/>
              <a:chOff x="621360" y="2166480"/>
              <a:chExt cx="1928880" cy="1824840"/>
            </a:xfrm>
          </p:grpSpPr>
          <p:sp>
            <p:nvSpPr>
              <p:cNvPr id="1916" name="Oval 19"/>
              <p:cNvSpPr/>
              <p:nvPr/>
            </p:nvSpPr>
            <p:spPr>
              <a:xfrm>
                <a:off x="621360" y="21664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17" name="Oval 20"/>
              <p:cNvSpPr/>
              <p:nvPr/>
            </p:nvSpPr>
            <p:spPr>
              <a:xfrm>
                <a:off x="646200" y="21765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18" name="Oval 21"/>
              <p:cNvSpPr/>
              <p:nvPr/>
            </p:nvSpPr>
            <p:spPr>
              <a:xfrm>
                <a:off x="666000" y="21942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19" name="Oval 22"/>
              <p:cNvSpPr/>
              <p:nvPr/>
            </p:nvSpPr>
            <p:spPr>
              <a:xfrm>
                <a:off x="770760" y="22406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920" name="Text Box 38"/>
            <p:cNvSpPr/>
            <p:nvPr/>
          </p:nvSpPr>
          <p:spPr>
            <a:xfrm>
              <a:off x="538920" y="273780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921" name="Рисунок 23" descr="https://pandia.ru/text/80/648/images/img3_126.jpg"/>
            <p:cNvPicPr/>
            <p:nvPr/>
          </p:nvPicPr>
          <p:blipFill>
            <a:blip r:embed="rId2"/>
            <a:srcRect l="24862" t="0" r="50104" b="1468"/>
            <a:stretch/>
          </p:blipFill>
          <p:spPr>
            <a:xfrm>
              <a:off x="1346760" y="228204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922" name="Picture 2" descr="http://qrcoder.ru/code/?https%3A%2F%2Fchxtt.minobr63.ru%2Fabiturientam%2F&amp;4&amp;0"/>
          <p:cNvPicPr/>
          <p:nvPr/>
        </p:nvPicPr>
        <p:blipFill>
          <a:blip r:embed="rId3"/>
          <a:stretch/>
        </p:blipFill>
        <p:spPr>
          <a:xfrm>
            <a:off x="10920600" y="201960"/>
            <a:ext cx="881280" cy="881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3" name="PlaceHolder 1"/>
          <p:cNvSpPr>
            <a:spLocks noGrp="1"/>
          </p:cNvSpPr>
          <p:nvPr>
            <p:ph type="title"/>
          </p:nvPr>
        </p:nvSpPr>
        <p:spPr>
          <a:xfrm>
            <a:off x="250200" y="200160"/>
            <a:ext cx="10440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«Чапаевский губернский колледж им. О. Колычева»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924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 </a:t>
            </a: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446100, г.Чапаевск, ул. Озерная, 5,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+7 846 392-18-90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925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926" name="AutoShape 3"/>
          <p:cNvSpPr/>
          <p:nvPr/>
        </p:nvSpPr>
        <p:spPr>
          <a:xfrm>
            <a:off x="2537280" y="1484640"/>
            <a:ext cx="9051840" cy="1800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927" name="Прямоугольник 42"/>
          <p:cNvSpPr/>
          <p:nvPr/>
        </p:nvSpPr>
        <p:spPr>
          <a:xfrm>
            <a:off x="2855520" y="1627560"/>
            <a:ext cx="828072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09.02.06 Сетевое и системное администрирование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928" name="Группа 44"/>
          <p:cNvGrpSpPr/>
          <p:nvPr/>
        </p:nvGrpSpPr>
        <p:grpSpPr>
          <a:xfrm>
            <a:off x="134640" y="1415520"/>
            <a:ext cx="2337840" cy="1824840"/>
            <a:chOff x="134640" y="1415520"/>
            <a:chExt cx="2337840" cy="1824840"/>
          </a:xfrm>
        </p:grpSpPr>
        <p:sp>
          <p:nvSpPr>
            <p:cNvPr id="1929" name="Oval 14"/>
            <p:cNvSpPr/>
            <p:nvPr/>
          </p:nvSpPr>
          <p:spPr>
            <a:xfrm>
              <a:off x="134640" y="199836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930" name="Group 18"/>
            <p:cNvGrpSpPr/>
            <p:nvPr/>
          </p:nvGrpSpPr>
          <p:grpSpPr>
            <a:xfrm>
              <a:off x="362520" y="1415520"/>
              <a:ext cx="1928880" cy="1824840"/>
              <a:chOff x="362520" y="1415520"/>
              <a:chExt cx="1928880" cy="1824840"/>
            </a:xfrm>
          </p:grpSpPr>
          <p:sp>
            <p:nvSpPr>
              <p:cNvPr id="1931" name="Oval 19"/>
              <p:cNvSpPr/>
              <p:nvPr/>
            </p:nvSpPr>
            <p:spPr>
              <a:xfrm>
                <a:off x="362520" y="14155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32" name="Oval 20"/>
              <p:cNvSpPr/>
              <p:nvPr/>
            </p:nvSpPr>
            <p:spPr>
              <a:xfrm>
                <a:off x="387000" y="14259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33" name="Oval 21"/>
              <p:cNvSpPr/>
              <p:nvPr/>
            </p:nvSpPr>
            <p:spPr>
              <a:xfrm>
                <a:off x="407160" y="14432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34" name="Oval 22"/>
              <p:cNvSpPr/>
              <p:nvPr/>
            </p:nvSpPr>
            <p:spPr>
              <a:xfrm>
                <a:off x="511920" y="14900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935" name="Text Box 38"/>
            <p:cNvSpPr/>
            <p:nvPr/>
          </p:nvSpPr>
          <p:spPr>
            <a:xfrm>
              <a:off x="279720" y="198720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936" name="Рисунок 48" descr="https://pandia.ru/text/80/648/images/img3_126.jpg"/>
            <p:cNvPicPr/>
            <p:nvPr/>
          </p:nvPicPr>
          <p:blipFill>
            <a:blip r:embed="rId1"/>
            <a:srcRect l="24862" t="0" r="50104" b="1468"/>
            <a:stretch/>
          </p:blipFill>
          <p:spPr>
            <a:xfrm>
              <a:off x="1087560" y="15310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937" name="AutoShape 3"/>
          <p:cNvSpPr/>
          <p:nvPr/>
        </p:nvSpPr>
        <p:spPr>
          <a:xfrm>
            <a:off x="2592360" y="3658680"/>
            <a:ext cx="9051840" cy="1800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938" name="Прямоугольник 54"/>
          <p:cNvSpPr/>
          <p:nvPr/>
        </p:nvSpPr>
        <p:spPr>
          <a:xfrm>
            <a:off x="2855520" y="3933000"/>
            <a:ext cx="720036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939" name="Группа 39"/>
          <p:cNvGrpSpPr/>
          <p:nvPr/>
        </p:nvGrpSpPr>
        <p:grpSpPr>
          <a:xfrm>
            <a:off x="220680" y="3578040"/>
            <a:ext cx="2239920" cy="1824840"/>
            <a:chOff x="220680" y="3578040"/>
            <a:chExt cx="2239920" cy="1824840"/>
          </a:xfrm>
        </p:grpSpPr>
        <p:sp>
          <p:nvSpPr>
            <p:cNvPr id="1940" name="Oval 14"/>
            <p:cNvSpPr/>
            <p:nvPr/>
          </p:nvSpPr>
          <p:spPr>
            <a:xfrm>
              <a:off x="220680" y="4174200"/>
              <a:ext cx="431640" cy="736920"/>
            </a:xfrm>
            <a:prstGeom prst="ellipse">
              <a:avLst/>
            </a:prstGeom>
            <a:solidFill>
              <a:srgbClr val="7030a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941" name="Group 18"/>
            <p:cNvGrpSpPr/>
            <p:nvPr/>
          </p:nvGrpSpPr>
          <p:grpSpPr>
            <a:xfrm>
              <a:off x="446400" y="3578040"/>
              <a:ext cx="1928880" cy="1824840"/>
              <a:chOff x="446400" y="3578040"/>
              <a:chExt cx="1928880" cy="1824840"/>
            </a:xfrm>
          </p:grpSpPr>
          <p:sp>
            <p:nvSpPr>
              <p:cNvPr id="1942" name="Oval 19"/>
              <p:cNvSpPr/>
              <p:nvPr/>
            </p:nvSpPr>
            <p:spPr>
              <a:xfrm>
                <a:off x="446400" y="35780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43" name="Oval 20"/>
              <p:cNvSpPr/>
              <p:nvPr/>
            </p:nvSpPr>
            <p:spPr>
              <a:xfrm>
                <a:off x="471240" y="35881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44" name="Oval 21"/>
              <p:cNvSpPr/>
              <p:nvPr/>
            </p:nvSpPr>
            <p:spPr>
              <a:xfrm>
                <a:off x="491040" y="36057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45" name="Oval 22"/>
              <p:cNvSpPr/>
              <p:nvPr/>
            </p:nvSpPr>
            <p:spPr>
              <a:xfrm>
                <a:off x="595800" y="36522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946" name="Text Box 38"/>
            <p:cNvSpPr/>
            <p:nvPr/>
          </p:nvSpPr>
          <p:spPr>
            <a:xfrm>
              <a:off x="502560" y="4182480"/>
              <a:ext cx="195804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(кресло-коляска)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947" name="Рисунок 57" descr="https://pandia.ru/text/80/648/images/img3_126.jpg"/>
            <p:cNvPicPr/>
            <p:nvPr/>
          </p:nvPicPr>
          <p:blipFill>
            <a:blip r:embed="rId2"/>
            <a:srcRect l="0" t="1909" r="74972" b="0"/>
            <a:stretch/>
          </p:blipFill>
          <p:spPr>
            <a:xfrm>
              <a:off x="1216440" y="3678480"/>
              <a:ext cx="4802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948" name="Picture 4" descr="http://qrcoder.ru/code/?http%3A%2F%2Fwww.newstudys.ru%2Fabit&amp;4&amp;0"/>
          <p:cNvPicPr/>
          <p:nvPr/>
        </p:nvPicPr>
        <p:blipFill>
          <a:blip r:embed="rId3"/>
          <a:stretch/>
        </p:blipFill>
        <p:spPr>
          <a:xfrm>
            <a:off x="10992600" y="22356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949" name="PlaceHolder 2"/>
          <p:cNvSpPr>
            <a:spLocks noGrp="1"/>
          </p:cNvSpPr>
          <p:nvPr>
            <p:ph type="ftr" idx="103"/>
          </p:nvPr>
        </p:nvSpPr>
        <p:spPr>
          <a:xfrm>
            <a:off x="9768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0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440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«Чапаевский губернский колледж им. О. Колычева»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951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 </a:t>
            </a: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446100, г.Чапаевск, ул. Озерная, 5,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+7 846 392-18-90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952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953" name="AutoShape 3"/>
          <p:cNvSpPr/>
          <p:nvPr/>
        </p:nvSpPr>
        <p:spPr>
          <a:xfrm>
            <a:off x="2495520" y="1484640"/>
            <a:ext cx="9051840" cy="165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954" name="AutoShape 3"/>
          <p:cNvSpPr/>
          <p:nvPr/>
        </p:nvSpPr>
        <p:spPr>
          <a:xfrm>
            <a:off x="2567520" y="3573000"/>
            <a:ext cx="9051840" cy="2232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955" name="Группа 55"/>
          <p:cNvGrpSpPr/>
          <p:nvPr/>
        </p:nvGrpSpPr>
        <p:grpSpPr>
          <a:xfrm>
            <a:off x="263520" y="1556640"/>
            <a:ext cx="2313720" cy="1824840"/>
            <a:chOff x="263520" y="1556640"/>
            <a:chExt cx="2313720" cy="1824840"/>
          </a:xfrm>
        </p:grpSpPr>
        <p:sp>
          <p:nvSpPr>
            <p:cNvPr id="1956" name="Oval 14"/>
            <p:cNvSpPr/>
            <p:nvPr/>
          </p:nvSpPr>
          <p:spPr>
            <a:xfrm>
              <a:off x="263520" y="212328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957" name="Group 18"/>
            <p:cNvGrpSpPr/>
            <p:nvPr/>
          </p:nvGrpSpPr>
          <p:grpSpPr>
            <a:xfrm>
              <a:off x="459360" y="1556640"/>
              <a:ext cx="1928880" cy="1824840"/>
              <a:chOff x="459360" y="1556640"/>
              <a:chExt cx="1928880" cy="1824840"/>
            </a:xfrm>
          </p:grpSpPr>
          <p:sp>
            <p:nvSpPr>
              <p:cNvPr id="1958" name="Oval 19"/>
              <p:cNvSpPr/>
              <p:nvPr/>
            </p:nvSpPr>
            <p:spPr>
              <a:xfrm>
                <a:off x="459360" y="1556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59" name="Oval 20"/>
              <p:cNvSpPr/>
              <p:nvPr/>
            </p:nvSpPr>
            <p:spPr>
              <a:xfrm>
                <a:off x="483840" y="1567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60" name="Oval 21"/>
              <p:cNvSpPr/>
              <p:nvPr/>
            </p:nvSpPr>
            <p:spPr>
              <a:xfrm>
                <a:off x="504000" y="1584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61" name="Oval 22"/>
              <p:cNvSpPr/>
              <p:nvPr/>
            </p:nvSpPr>
            <p:spPr>
              <a:xfrm>
                <a:off x="608760" y="1631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962" name="Text Box 38"/>
            <p:cNvSpPr/>
            <p:nvPr/>
          </p:nvSpPr>
          <p:spPr>
            <a:xfrm>
              <a:off x="317520" y="209880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963" name="Рисунок 59" descr="https://pandia.ru/text/80/648/images/img3_126.jpg"/>
            <p:cNvPicPr/>
            <p:nvPr/>
          </p:nvPicPr>
          <p:blipFill>
            <a:blip r:embed="rId1"/>
            <a:srcRect l="49402" t="0" r="24919" b="0"/>
            <a:stretch/>
          </p:blipFill>
          <p:spPr>
            <a:xfrm>
              <a:off x="1156320" y="162756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964" name="Группа 26"/>
          <p:cNvGrpSpPr/>
          <p:nvPr/>
        </p:nvGrpSpPr>
        <p:grpSpPr>
          <a:xfrm>
            <a:off x="211320" y="3747240"/>
            <a:ext cx="2242800" cy="1824840"/>
            <a:chOff x="211320" y="3747240"/>
            <a:chExt cx="2242800" cy="1824840"/>
          </a:xfrm>
        </p:grpSpPr>
        <p:sp>
          <p:nvSpPr>
            <p:cNvPr id="1965" name="Oval 14"/>
            <p:cNvSpPr/>
            <p:nvPr/>
          </p:nvSpPr>
          <p:spPr>
            <a:xfrm>
              <a:off x="211320" y="43387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966" name="Group 18"/>
            <p:cNvGrpSpPr/>
            <p:nvPr/>
          </p:nvGrpSpPr>
          <p:grpSpPr>
            <a:xfrm>
              <a:off x="435960" y="3747240"/>
              <a:ext cx="1928880" cy="1824840"/>
              <a:chOff x="435960" y="3747240"/>
              <a:chExt cx="1928880" cy="1824840"/>
            </a:xfrm>
          </p:grpSpPr>
          <p:sp>
            <p:nvSpPr>
              <p:cNvPr id="1967" name="Oval 19"/>
              <p:cNvSpPr/>
              <p:nvPr/>
            </p:nvSpPr>
            <p:spPr>
              <a:xfrm>
                <a:off x="435960" y="37472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68" name="Oval 20"/>
              <p:cNvSpPr/>
              <p:nvPr/>
            </p:nvSpPr>
            <p:spPr>
              <a:xfrm>
                <a:off x="460800" y="37576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69" name="Oval 21"/>
              <p:cNvSpPr/>
              <p:nvPr/>
            </p:nvSpPr>
            <p:spPr>
              <a:xfrm>
                <a:off x="480600" y="37749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70" name="Oval 22"/>
              <p:cNvSpPr/>
              <p:nvPr/>
            </p:nvSpPr>
            <p:spPr>
              <a:xfrm>
                <a:off x="585360" y="38217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971" name="Text Box 38"/>
            <p:cNvSpPr/>
            <p:nvPr/>
          </p:nvSpPr>
          <p:spPr>
            <a:xfrm>
              <a:off x="444240" y="43117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972" name="Рисунок 46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1090080" y="38120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973" name="Прямоугольник 27"/>
          <p:cNvSpPr/>
          <p:nvPr/>
        </p:nvSpPr>
        <p:spPr>
          <a:xfrm>
            <a:off x="2855520" y="1772640"/>
            <a:ext cx="828072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4" name="Прямоугольник 28"/>
          <p:cNvSpPr/>
          <p:nvPr/>
        </p:nvSpPr>
        <p:spPr>
          <a:xfrm>
            <a:off x="2783520" y="3717000"/>
            <a:ext cx="8280720" cy="203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08.01.07 Мастер общестроительных работ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975" name="Picture 4" descr="http://qrcoder.ru/code/?http%3A%2F%2Fwww.newstudys.ru%2Fabit&amp;4&amp;0"/>
          <p:cNvPicPr/>
          <p:nvPr/>
        </p:nvPicPr>
        <p:blipFill>
          <a:blip r:embed="rId3"/>
          <a:stretch/>
        </p:blipFill>
        <p:spPr>
          <a:xfrm>
            <a:off x="10992600" y="22356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976" name="PlaceHolder 2"/>
          <p:cNvSpPr>
            <a:spLocks noGrp="1"/>
          </p:cNvSpPr>
          <p:nvPr>
            <p:ph type="ftr" idx="104"/>
          </p:nvPr>
        </p:nvSpPr>
        <p:spPr>
          <a:xfrm>
            <a:off x="9768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7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«Губернский колледж города Похвистнево»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978" name="Прямоугольник 43"/>
          <p:cNvSpPr/>
          <p:nvPr/>
        </p:nvSpPr>
        <p:spPr>
          <a:xfrm>
            <a:off x="407520" y="6461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 Похвистнево, ул. Куйбышева, д .6, тел.: +7 846 562-16-94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979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980" name="Прямоугольник 39"/>
          <p:cNvSpPr/>
          <p:nvPr/>
        </p:nvSpPr>
        <p:spPr>
          <a:xfrm>
            <a:off x="2894760" y="1377000"/>
            <a:ext cx="8753760" cy="398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1" name="AutoShape 3"/>
          <p:cNvSpPr/>
          <p:nvPr/>
        </p:nvSpPr>
        <p:spPr>
          <a:xfrm>
            <a:off x="2711520" y="1349280"/>
            <a:ext cx="8856000" cy="12153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982" name="Группа 26"/>
          <p:cNvGrpSpPr/>
          <p:nvPr/>
        </p:nvGrpSpPr>
        <p:grpSpPr>
          <a:xfrm>
            <a:off x="254520" y="1292760"/>
            <a:ext cx="2242800" cy="1824840"/>
            <a:chOff x="254520" y="1292760"/>
            <a:chExt cx="2242800" cy="1824840"/>
          </a:xfrm>
        </p:grpSpPr>
        <p:sp>
          <p:nvSpPr>
            <p:cNvPr id="1983" name="Oval 14"/>
            <p:cNvSpPr/>
            <p:nvPr/>
          </p:nvSpPr>
          <p:spPr>
            <a:xfrm>
              <a:off x="254520" y="188424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984" name="Group 18"/>
            <p:cNvGrpSpPr/>
            <p:nvPr/>
          </p:nvGrpSpPr>
          <p:grpSpPr>
            <a:xfrm>
              <a:off x="479160" y="1292760"/>
              <a:ext cx="1928880" cy="1824840"/>
              <a:chOff x="479160" y="1292760"/>
              <a:chExt cx="1928880" cy="1824840"/>
            </a:xfrm>
          </p:grpSpPr>
          <p:sp>
            <p:nvSpPr>
              <p:cNvPr id="1985" name="Oval 19"/>
              <p:cNvSpPr/>
              <p:nvPr/>
            </p:nvSpPr>
            <p:spPr>
              <a:xfrm>
                <a:off x="479160" y="12927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86" name="Oval 20"/>
              <p:cNvSpPr/>
              <p:nvPr/>
            </p:nvSpPr>
            <p:spPr>
              <a:xfrm>
                <a:off x="503640" y="13032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87" name="Oval 21"/>
              <p:cNvSpPr/>
              <p:nvPr/>
            </p:nvSpPr>
            <p:spPr>
              <a:xfrm>
                <a:off x="523800" y="13204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88" name="Oval 22"/>
              <p:cNvSpPr/>
              <p:nvPr/>
            </p:nvSpPr>
            <p:spPr>
              <a:xfrm>
                <a:off x="628560" y="13672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989" name="Text Box 38"/>
            <p:cNvSpPr/>
            <p:nvPr/>
          </p:nvSpPr>
          <p:spPr>
            <a:xfrm>
              <a:off x="487440" y="185724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990" name="Рисунок 3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133280" y="135756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991" name="AutoShape 3"/>
          <p:cNvSpPr/>
          <p:nvPr/>
        </p:nvSpPr>
        <p:spPr>
          <a:xfrm>
            <a:off x="2711520" y="2925000"/>
            <a:ext cx="8829360" cy="935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992" name="Прямоугольник 26"/>
          <p:cNvSpPr/>
          <p:nvPr/>
        </p:nvSpPr>
        <p:spPr>
          <a:xfrm>
            <a:off x="3056760" y="1416240"/>
            <a:ext cx="777636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44.02.01.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13450 Маляр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3" name="Прямоугольник 29"/>
          <p:cNvSpPr/>
          <p:nvPr/>
        </p:nvSpPr>
        <p:spPr>
          <a:xfrm>
            <a:off x="2927520" y="3069000"/>
            <a:ext cx="74163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44.02.01.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994" name="Picture 2" descr="http://qrcoder.ru/code/?https%3A%2F%2Fphvcollege.ru%2Fnode%2F116&amp;4&amp;0"/>
          <p:cNvPicPr/>
          <p:nvPr/>
        </p:nvPicPr>
        <p:blipFill>
          <a:blip r:embed="rId2"/>
          <a:stretch/>
        </p:blipFill>
        <p:spPr>
          <a:xfrm>
            <a:off x="10931760" y="266400"/>
            <a:ext cx="852840" cy="852840"/>
          </a:xfrm>
          <a:prstGeom prst="rect">
            <a:avLst/>
          </a:prstGeom>
          <a:ln w="0">
            <a:noFill/>
          </a:ln>
        </p:spPr>
      </p:pic>
      <p:grpSp>
        <p:nvGrpSpPr>
          <p:cNvPr id="1995" name="Группа 36"/>
          <p:cNvGrpSpPr/>
          <p:nvPr/>
        </p:nvGrpSpPr>
        <p:grpSpPr>
          <a:xfrm>
            <a:off x="307800" y="4639320"/>
            <a:ext cx="2129400" cy="1824840"/>
            <a:chOff x="307800" y="4639320"/>
            <a:chExt cx="2129400" cy="1824840"/>
          </a:xfrm>
        </p:grpSpPr>
        <p:sp>
          <p:nvSpPr>
            <p:cNvPr id="1996" name="Oval 14"/>
            <p:cNvSpPr/>
            <p:nvPr/>
          </p:nvSpPr>
          <p:spPr>
            <a:xfrm>
              <a:off x="307800" y="5237640"/>
              <a:ext cx="431640" cy="73692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997" name="Group 28"/>
            <p:cNvGrpSpPr/>
            <p:nvPr/>
          </p:nvGrpSpPr>
          <p:grpSpPr>
            <a:xfrm>
              <a:off x="507960" y="4639320"/>
              <a:ext cx="1929240" cy="1824840"/>
              <a:chOff x="507960" y="4639320"/>
              <a:chExt cx="1929240" cy="1824840"/>
            </a:xfrm>
          </p:grpSpPr>
          <p:sp>
            <p:nvSpPr>
              <p:cNvPr id="1998" name="Oval 29"/>
              <p:cNvSpPr/>
              <p:nvPr/>
            </p:nvSpPr>
            <p:spPr>
              <a:xfrm>
                <a:off x="507960" y="4639320"/>
                <a:ext cx="192924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99" name="Oval 30"/>
              <p:cNvSpPr/>
              <p:nvPr/>
            </p:nvSpPr>
            <p:spPr>
              <a:xfrm>
                <a:off x="532440" y="4649760"/>
                <a:ext cx="188316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00" name="Oval 31"/>
              <p:cNvSpPr/>
              <p:nvPr/>
            </p:nvSpPr>
            <p:spPr>
              <a:xfrm>
                <a:off x="552600" y="4667040"/>
                <a:ext cx="1790640" cy="166320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01" name="Oval 32"/>
              <p:cNvSpPr/>
              <p:nvPr/>
            </p:nvSpPr>
            <p:spPr>
              <a:xfrm>
                <a:off x="655920" y="4639320"/>
                <a:ext cx="159156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pic>
          <p:nvPicPr>
            <p:cNvPr id="2002" name="Рисунок 40" descr="https://pandia.ru/text/80/648/images/img3_126.jpg"/>
            <p:cNvPicPr/>
            <p:nvPr/>
          </p:nvPicPr>
          <p:blipFill>
            <a:blip r:embed="rId3"/>
            <a:srcRect l="74914" t="0" r="0" b="0"/>
            <a:stretch/>
          </p:blipFill>
          <p:spPr>
            <a:xfrm>
              <a:off x="1299240" y="4765320"/>
              <a:ext cx="472680" cy="481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003" name="Text Box 38"/>
            <p:cNvSpPr/>
            <p:nvPr/>
          </p:nvSpPr>
          <p:spPr>
            <a:xfrm>
              <a:off x="818280" y="5227920"/>
              <a:ext cx="146268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интеллекта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004" name="AutoShape 3"/>
          <p:cNvSpPr/>
          <p:nvPr/>
        </p:nvSpPr>
        <p:spPr>
          <a:xfrm>
            <a:off x="2639520" y="4365000"/>
            <a:ext cx="8856000" cy="1872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005" name="Прямоугольник 6"/>
          <p:cNvSpPr/>
          <p:nvPr/>
        </p:nvSpPr>
        <p:spPr>
          <a:xfrm>
            <a:off x="2855520" y="4437000"/>
            <a:ext cx="820872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13450 Маляр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17530 Рабочий зеленого строительства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18880 Столяр строительный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006" name="Группа 48"/>
          <p:cNvGrpSpPr/>
          <p:nvPr/>
        </p:nvGrpSpPr>
        <p:grpSpPr>
          <a:xfrm>
            <a:off x="201960" y="2886480"/>
            <a:ext cx="2382120" cy="1824840"/>
            <a:chOff x="201960" y="2886480"/>
            <a:chExt cx="2382120" cy="1824840"/>
          </a:xfrm>
        </p:grpSpPr>
        <p:sp>
          <p:nvSpPr>
            <p:cNvPr id="2007" name="Oval 14"/>
            <p:cNvSpPr/>
            <p:nvPr/>
          </p:nvSpPr>
          <p:spPr>
            <a:xfrm>
              <a:off x="201960" y="343908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008" name="Group 18"/>
            <p:cNvGrpSpPr/>
            <p:nvPr/>
          </p:nvGrpSpPr>
          <p:grpSpPr>
            <a:xfrm>
              <a:off x="453960" y="2886480"/>
              <a:ext cx="1928880" cy="1824840"/>
              <a:chOff x="453960" y="2886480"/>
              <a:chExt cx="1928880" cy="1824840"/>
            </a:xfrm>
          </p:grpSpPr>
          <p:sp>
            <p:nvSpPr>
              <p:cNvPr id="2009" name="Oval 19"/>
              <p:cNvSpPr/>
              <p:nvPr/>
            </p:nvSpPr>
            <p:spPr>
              <a:xfrm>
                <a:off x="453960" y="28864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10" name="Oval 20"/>
              <p:cNvSpPr/>
              <p:nvPr/>
            </p:nvSpPr>
            <p:spPr>
              <a:xfrm>
                <a:off x="478800" y="28969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11" name="Oval 21"/>
              <p:cNvSpPr/>
              <p:nvPr/>
            </p:nvSpPr>
            <p:spPr>
              <a:xfrm>
                <a:off x="498960" y="29142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12" name="Oval 22"/>
              <p:cNvSpPr/>
              <p:nvPr/>
            </p:nvSpPr>
            <p:spPr>
              <a:xfrm>
                <a:off x="603720" y="29610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013" name="Text Box 38"/>
            <p:cNvSpPr/>
            <p:nvPr/>
          </p:nvSpPr>
          <p:spPr>
            <a:xfrm>
              <a:off x="447840" y="348624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014" name="Рисунок 52" descr="https://mo-strelna.ru/upload_files/pomosh/2.png"/>
            <p:cNvPicPr/>
            <p:nvPr/>
          </p:nvPicPr>
          <p:blipFill>
            <a:blip r:embed="rId4"/>
            <a:srcRect l="0" t="0" r="73700" b="0"/>
            <a:stretch/>
          </p:blipFill>
          <p:spPr>
            <a:xfrm>
              <a:off x="1175400" y="30340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015" name="PlaceHolder 2"/>
          <p:cNvSpPr>
            <a:spLocks noGrp="1"/>
          </p:cNvSpPr>
          <p:nvPr>
            <p:ph type="ftr" idx="105"/>
          </p:nvPr>
        </p:nvSpPr>
        <p:spPr>
          <a:xfrm>
            <a:off x="9696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5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6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«Губернский колледж города Похвистнево»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017" name="Прямоугольник 43"/>
          <p:cNvSpPr/>
          <p:nvPr/>
        </p:nvSpPr>
        <p:spPr>
          <a:xfrm>
            <a:off x="407520" y="6488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 Похвистнево, ул. Куйбышева, д .6, тел.: +7 846 562-16-94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018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019" name="Прямоугольник 39"/>
          <p:cNvSpPr/>
          <p:nvPr/>
        </p:nvSpPr>
        <p:spPr>
          <a:xfrm>
            <a:off x="2894760" y="1377000"/>
            <a:ext cx="8753760" cy="398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0" name="AutoShape 3"/>
          <p:cNvSpPr/>
          <p:nvPr/>
        </p:nvSpPr>
        <p:spPr>
          <a:xfrm>
            <a:off x="2712240" y="1431720"/>
            <a:ext cx="8856000" cy="2088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021" name="AutoShape 3"/>
          <p:cNvSpPr/>
          <p:nvPr/>
        </p:nvSpPr>
        <p:spPr>
          <a:xfrm>
            <a:off x="2729880" y="3913560"/>
            <a:ext cx="8856000" cy="1511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022" name="Прямоугольник 26"/>
          <p:cNvSpPr/>
          <p:nvPr/>
        </p:nvSpPr>
        <p:spPr>
          <a:xfrm>
            <a:off x="2972880" y="1715760"/>
            <a:ext cx="852012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34.02.01 Сестринское дело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44.02.01.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3" name="Прямоугольник 29"/>
          <p:cNvSpPr/>
          <p:nvPr/>
        </p:nvSpPr>
        <p:spPr>
          <a:xfrm>
            <a:off x="3071520" y="4365000"/>
            <a:ext cx="69123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44.02.01.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024" name="Группа 57"/>
          <p:cNvGrpSpPr/>
          <p:nvPr/>
        </p:nvGrpSpPr>
        <p:grpSpPr>
          <a:xfrm>
            <a:off x="299160" y="3822840"/>
            <a:ext cx="2313720" cy="1824840"/>
            <a:chOff x="299160" y="3822840"/>
            <a:chExt cx="2313720" cy="1824840"/>
          </a:xfrm>
        </p:grpSpPr>
        <p:sp>
          <p:nvSpPr>
            <p:cNvPr id="2025" name="Oval 14"/>
            <p:cNvSpPr/>
            <p:nvPr/>
          </p:nvSpPr>
          <p:spPr>
            <a:xfrm>
              <a:off x="299160" y="438912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026" name="Group 18"/>
            <p:cNvGrpSpPr/>
            <p:nvPr/>
          </p:nvGrpSpPr>
          <p:grpSpPr>
            <a:xfrm>
              <a:off x="495000" y="3822840"/>
              <a:ext cx="1928880" cy="1824840"/>
              <a:chOff x="495000" y="3822840"/>
              <a:chExt cx="1928880" cy="1824840"/>
            </a:xfrm>
          </p:grpSpPr>
          <p:sp>
            <p:nvSpPr>
              <p:cNvPr id="2027" name="Oval 19"/>
              <p:cNvSpPr/>
              <p:nvPr/>
            </p:nvSpPr>
            <p:spPr>
              <a:xfrm>
                <a:off x="495000" y="38228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28" name="Oval 20"/>
              <p:cNvSpPr/>
              <p:nvPr/>
            </p:nvSpPr>
            <p:spPr>
              <a:xfrm>
                <a:off x="519480" y="38329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29" name="Oval 21"/>
              <p:cNvSpPr/>
              <p:nvPr/>
            </p:nvSpPr>
            <p:spPr>
              <a:xfrm>
                <a:off x="539640" y="38502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30" name="Oval 22"/>
              <p:cNvSpPr/>
              <p:nvPr/>
            </p:nvSpPr>
            <p:spPr>
              <a:xfrm>
                <a:off x="644400" y="38970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031" name="Text Box 38"/>
            <p:cNvSpPr/>
            <p:nvPr/>
          </p:nvSpPr>
          <p:spPr>
            <a:xfrm>
              <a:off x="353160" y="436464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032" name="Рисунок 61" descr="https://pandia.ru/text/80/648/images/img3_126.jpg"/>
            <p:cNvPicPr/>
            <p:nvPr/>
          </p:nvPicPr>
          <p:blipFill>
            <a:blip r:embed="rId1"/>
            <a:srcRect l="49402" t="0" r="24919" b="0"/>
            <a:stretch/>
          </p:blipFill>
          <p:spPr>
            <a:xfrm>
              <a:off x="1191960" y="389340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033" name="Группа 24"/>
          <p:cNvGrpSpPr/>
          <p:nvPr/>
        </p:nvGrpSpPr>
        <p:grpSpPr>
          <a:xfrm>
            <a:off x="242640" y="1377000"/>
            <a:ext cx="2337840" cy="1824840"/>
            <a:chOff x="242640" y="1377000"/>
            <a:chExt cx="2337840" cy="1824840"/>
          </a:xfrm>
        </p:grpSpPr>
        <p:sp>
          <p:nvSpPr>
            <p:cNvPr id="2034" name="Oval 14"/>
            <p:cNvSpPr/>
            <p:nvPr/>
          </p:nvSpPr>
          <p:spPr>
            <a:xfrm>
              <a:off x="242640" y="195948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035" name="Group 18"/>
            <p:cNvGrpSpPr/>
            <p:nvPr/>
          </p:nvGrpSpPr>
          <p:grpSpPr>
            <a:xfrm>
              <a:off x="470520" y="1377000"/>
              <a:ext cx="1928880" cy="1824840"/>
              <a:chOff x="470520" y="1377000"/>
              <a:chExt cx="1928880" cy="1824840"/>
            </a:xfrm>
          </p:grpSpPr>
          <p:sp>
            <p:nvSpPr>
              <p:cNvPr id="2036" name="Oval 19"/>
              <p:cNvSpPr/>
              <p:nvPr/>
            </p:nvSpPr>
            <p:spPr>
              <a:xfrm>
                <a:off x="470520" y="1377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37" name="Oval 20"/>
              <p:cNvSpPr/>
              <p:nvPr/>
            </p:nvSpPr>
            <p:spPr>
              <a:xfrm>
                <a:off x="495000" y="1387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38" name="Oval 21"/>
              <p:cNvSpPr/>
              <p:nvPr/>
            </p:nvSpPr>
            <p:spPr>
              <a:xfrm>
                <a:off x="515160" y="1404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39" name="Oval 22"/>
              <p:cNvSpPr/>
              <p:nvPr/>
            </p:nvSpPr>
            <p:spPr>
              <a:xfrm>
                <a:off x="619920" y="1451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040" name="Text Box 38"/>
            <p:cNvSpPr/>
            <p:nvPr/>
          </p:nvSpPr>
          <p:spPr>
            <a:xfrm>
              <a:off x="387720" y="194868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041" name="Рисунок 73" descr="https://pandia.ru/text/80/648/images/img3_126.jpg"/>
            <p:cNvPicPr/>
            <p:nvPr/>
          </p:nvPicPr>
          <p:blipFill>
            <a:blip r:embed="rId2"/>
            <a:srcRect l="24862" t="0" r="50104" b="1468"/>
            <a:stretch/>
          </p:blipFill>
          <p:spPr>
            <a:xfrm>
              <a:off x="1195560" y="149256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042" name="Picture 2" descr="http://qrcoder.ru/code/?https%3A%2F%2Fphvcollege.ru%2Fnode%2F116&amp;4&amp;0"/>
          <p:cNvPicPr/>
          <p:nvPr/>
        </p:nvPicPr>
        <p:blipFill>
          <a:blip r:embed="rId3"/>
          <a:stretch/>
        </p:blipFill>
        <p:spPr>
          <a:xfrm>
            <a:off x="10931760" y="26640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2043" name="PlaceHolder 2"/>
          <p:cNvSpPr>
            <a:spLocks noGrp="1"/>
          </p:cNvSpPr>
          <p:nvPr>
            <p:ph type="ftr" idx="106"/>
          </p:nvPr>
        </p:nvSpPr>
        <p:spPr>
          <a:xfrm>
            <a:off x="9696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4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"Самарское художественное училище имени К.С. Петрова-Водкина"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045" name="Прямоугольник 43"/>
          <p:cNvSpPr/>
          <p:nvPr/>
        </p:nvSpPr>
        <p:spPr>
          <a:xfrm>
            <a:off x="407520" y="6488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Россия, 443099, Самарская область, г. Самара, ул. Комсомольская, д. 4а, тел.: +7 846 333-41-59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046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047" name="Прямоугольник 39"/>
          <p:cNvSpPr/>
          <p:nvPr/>
        </p:nvSpPr>
        <p:spPr>
          <a:xfrm>
            <a:off x="2894760" y="1377000"/>
            <a:ext cx="8753760" cy="398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8" name="AutoShape 3"/>
          <p:cNvSpPr/>
          <p:nvPr/>
        </p:nvSpPr>
        <p:spPr>
          <a:xfrm>
            <a:off x="2711520" y="1177560"/>
            <a:ext cx="8856000" cy="175572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2049" name="Группа 26"/>
          <p:cNvGrpSpPr/>
          <p:nvPr/>
        </p:nvGrpSpPr>
        <p:grpSpPr>
          <a:xfrm>
            <a:off x="280800" y="1227600"/>
            <a:ext cx="2242800" cy="1824840"/>
            <a:chOff x="280800" y="1227600"/>
            <a:chExt cx="2242800" cy="1824840"/>
          </a:xfrm>
        </p:grpSpPr>
        <p:sp>
          <p:nvSpPr>
            <p:cNvPr id="2050" name="Oval 14"/>
            <p:cNvSpPr/>
            <p:nvPr/>
          </p:nvSpPr>
          <p:spPr>
            <a:xfrm>
              <a:off x="280800" y="18187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051" name="Group 18"/>
            <p:cNvGrpSpPr/>
            <p:nvPr/>
          </p:nvGrpSpPr>
          <p:grpSpPr>
            <a:xfrm>
              <a:off x="505440" y="1227600"/>
              <a:ext cx="1928880" cy="1824840"/>
              <a:chOff x="505440" y="1227600"/>
              <a:chExt cx="1928880" cy="1824840"/>
            </a:xfrm>
          </p:grpSpPr>
          <p:sp>
            <p:nvSpPr>
              <p:cNvPr id="2052" name="Oval 19"/>
              <p:cNvSpPr/>
              <p:nvPr/>
            </p:nvSpPr>
            <p:spPr>
              <a:xfrm>
                <a:off x="505440" y="12276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53" name="Oval 20"/>
              <p:cNvSpPr/>
              <p:nvPr/>
            </p:nvSpPr>
            <p:spPr>
              <a:xfrm>
                <a:off x="529920" y="12376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54" name="Oval 21"/>
              <p:cNvSpPr/>
              <p:nvPr/>
            </p:nvSpPr>
            <p:spPr>
              <a:xfrm>
                <a:off x="550080" y="12553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55" name="Oval 22"/>
              <p:cNvSpPr/>
              <p:nvPr/>
            </p:nvSpPr>
            <p:spPr>
              <a:xfrm>
                <a:off x="654840" y="13021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056" name="Text Box 38"/>
            <p:cNvSpPr/>
            <p:nvPr/>
          </p:nvSpPr>
          <p:spPr>
            <a:xfrm>
              <a:off x="513720" y="179208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057" name="Рисунок 3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159560" y="129240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058" name="AutoShape 3"/>
          <p:cNvSpPr/>
          <p:nvPr/>
        </p:nvSpPr>
        <p:spPr>
          <a:xfrm>
            <a:off x="2714040" y="3058920"/>
            <a:ext cx="8856000" cy="165132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059" name="Прямоугольник 26"/>
          <p:cNvSpPr/>
          <p:nvPr/>
        </p:nvSpPr>
        <p:spPr>
          <a:xfrm>
            <a:off x="2946960" y="1281960"/>
            <a:ext cx="852012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54.02.01 Дизайн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54.02.05 Живопись (по видам)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060" name="Группа 24"/>
          <p:cNvGrpSpPr/>
          <p:nvPr/>
        </p:nvGrpSpPr>
        <p:grpSpPr>
          <a:xfrm>
            <a:off x="284760" y="2898000"/>
            <a:ext cx="2337840" cy="1824840"/>
            <a:chOff x="284760" y="2898000"/>
            <a:chExt cx="2337840" cy="1824840"/>
          </a:xfrm>
        </p:grpSpPr>
        <p:sp>
          <p:nvSpPr>
            <p:cNvPr id="2061" name="Oval 14"/>
            <p:cNvSpPr/>
            <p:nvPr/>
          </p:nvSpPr>
          <p:spPr>
            <a:xfrm>
              <a:off x="284760" y="348048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062" name="Group 18"/>
            <p:cNvGrpSpPr/>
            <p:nvPr/>
          </p:nvGrpSpPr>
          <p:grpSpPr>
            <a:xfrm>
              <a:off x="512280" y="2898000"/>
              <a:ext cx="1928880" cy="1824840"/>
              <a:chOff x="512280" y="2898000"/>
              <a:chExt cx="1928880" cy="1824840"/>
            </a:xfrm>
          </p:grpSpPr>
          <p:sp>
            <p:nvSpPr>
              <p:cNvPr id="2063" name="Oval 19"/>
              <p:cNvSpPr/>
              <p:nvPr/>
            </p:nvSpPr>
            <p:spPr>
              <a:xfrm>
                <a:off x="512280" y="2898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64" name="Oval 20"/>
              <p:cNvSpPr/>
              <p:nvPr/>
            </p:nvSpPr>
            <p:spPr>
              <a:xfrm>
                <a:off x="537120" y="2908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65" name="Oval 21"/>
              <p:cNvSpPr/>
              <p:nvPr/>
            </p:nvSpPr>
            <p:spPr>
              <a:xfrm>
                <a:off x="556920" y="2925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66" name="Oval 22"/>
              <p:cNvSpPr/>
              <p:nvPr/>
            </p:nvSpPr>
            <p:spPr>
              <a:xfrm>
                <a:off x="662040" y="2972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067" name="Text Box 38"/>
            <p:cNvSpPr/>
            <p:nvPr/>
          </p:nvSpPr>
          <p:spPr>
            <a:xfrm>
              <a:off x="429840" y="346932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068" name="Рисунок 22" descr="https://pandia.ru/text/80/648/images/img3_126.jpg"/>
            <p:cNvPicPr/>
            <p:nvPr/>
          </p:nvPicPr>
          <p:blipFill>
            <a:blip r:embed="rId2"/>
            <a:srcRect l="24862" t="0" r="50104" b="1468"/>
            <a:stretch/>
          </p:blipFill>
          <p:spPr>
            <a:xfrm>
              <a:off x="1237680" y="301356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069" name="Прямоугольник 29"/>
          <p:cNvSpPr/>
          <p:nvPr/>
        </p:nvSpPr>
        <p:spPr>
          <a:xfrm>
            <a:off x="2972160" y="3143160"/>
            <a:ext cx="691236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54.02.01 Дизайн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54.02.05 Живопись (по видам)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070" name="Группа 36"/>
          <p:cNvGrpSpPr/>
          <p:nvPr/>
        </p:nvGrpSpPr>
        <p:grpSpPr>
          <a:xfrm>
            <a:off x="392760" y="4582440"/>
            <a:ext cx="2239920" cy="1824840"/>
            <a:chOff x="392760" y="4582440"/>
            <a:chExt cx="2239920" cy="1824840"/>
          </a:xfrm>
        </p:grpSpPr>
        <p:sp>
          <p:nvSpPr>
            <p:cNvPr id="2071" name="Oval 14"/>
            <p:cNvSpPr/>
            <p:nvPr/>
          </p:nvSpPr>
          <p:spPr>
            <a:xfrm>
              <a:off x="392760" y="5178600"/>
              <a:ext cx="431640" cy="736920"/>
            </a:xfrm>
            <a:prstGeom prst="ellipse">
              <a:avLst/>
            </a:prstGeom>
            <a:solidFill>
              <a:srgbClr val="7030a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072" name="Group 18"/>
            <p:cNvGrpSpPr/>
            <p:nvPr/>
          </p:nvGrpSpPr>
          <p:grpSpPr>
            <a:xfrm>
              <a:off x="618480" y="4582440"/>
              <a:ext cx="1928880" cy="1824840"/>
              <a:chOff x="618480" y="4582440"/>
              <a:chExt cx="1928880" cy="1824840"/>
            </a:xfrm>
          </p:grpSpPr>
          <p:sp>
            <p:nvSpPr>
              <p:cNvPr id="2073" name="Oval 19"/>
              <p:cNvSpPr/>
              <p:nvPr/>
            </p:nvSpPr>
            <p:spPr>
              <a:xfrm>
                <a:off x="618480" y="45824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74" name="Oval 20"/>
              <p:cNvSpPr/>
              <p:nvPr/>
            </p:nvSpPr>
            <p:spPr>
              <a:xfrm>
                <a:off x="643320" y="45925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75" name="Oval 21"/>
              <p:cNvSpPr/>
              <p:nvPr/>
            </p:nvSpPr>
            <p:spPr>
              <a:xfrm>
                <a:off x="663120" y="46101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76" name="Oval 22"/>
              <p:cNvSpPr/>
              <p:nvPr/>
            </p:nvSpPr>
            <p:spPr>
              <a:xfrm>
                <a:off x="767880" y="46566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077" name="Text Box 38"/>
            <p:cNvSpPr/>
            <p:nvPr/>
          </p:nvSpPr>
          <p:spPr>
            <a:xfrm>
              <a:off x="674640" y="5186880"/>
              <a:ext cx="195804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(кресло-коляска)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078" name="Рисунок 41" descr="https://pandia.ru/text/80/648/images/img3_126.jpg"/>
            <p:cNvPicPr/>
            <p:nvPr/>
          </p:nvPicPr>
          <p:blipFill>
            <a:blip r:embed="rId3"/>
            <a:srcRect l="0" t="1909" r="74972" b="0"/>
            <a:stretch/>
          </p:blipFill>
          <p:spPr>
            <a:xfrm>
              <a:off x="1388520" y="4682880"/>
              <a:ext cx="4802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079" name="AutoShape 3"/>
          <p:cNvSpPr/>
          <p:nvPr/>
        </p:nvSpPr>
        <p:spPr>
          <a:xfrm>
            <a:off x="2714040" y="4842720"/>
            <a:ext cx="8856000" cy="14832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080" name="Прямоугольник 48"/>
          <p:cNvSpPr/>
          <p:nvPr/>
        </p:nvSpPr>
        <p:spPr>
          <a:xfrm>
            <a:off x="2911680" y="4917600"/>
            <a:ext cx="792036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54.02.01 Дизайн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54.02.05 Живопись (по видам)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081" name="Picture 2" descr="http://qrcoder.ru/code/?https%3A%2F%2Fs-h-u.ru%2Fenrollee%2Fadmissions-office%2F&amp;4&amp;0"/>
          <p:cNvPicPr/>
          <p:nvPr/>
        </p:nvPicPr>
        <p:blipFill>
          <a:blip r:embed="rId4"/>
          <a:stretch/>
        </p:blipFill>
        <p:spPr>
          <a:xfrm>
            <a:off x="10714680" y="24804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2082" name="PlaceHolder 2"/>
          <p:cNvSpPr>
            <a:spLocks noGrp="1"/>
          </p:cNvSpPr>
          <p:nvPr>
            <p:ph type="ftr" idx="107"/>
          </p:nvPr>
        </p:nvSpPr>
        <p:spPr>
          <a:xfrm>
            <a:off x="995688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5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3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530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«Тольяттинский машиностроительный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084" name="Прямоугольник 43"/>
          <p:cNvSpPr/>
          <p:nvPr/>
        </p:nvSpPr>
        <p:spPr>
          <a:xfrm>
            <a:off x="479160" y="644832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г.Тольятти, Южное шоссе, 119,  тел.: +7 848 255-98-59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085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086" name="Прямоугольник 39"/>
          <p:cNvSpPr/>
          <p:nvPr/>
        </p:nvSpPr>
        <p:spPr>
          <a:xfrm>
            <a:off x="2711520" y="1412640"/>
            <a:ext cx="8753760" cy="398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087" name="Группа 47"/>
          <p:cNvGrpSpPr/>
          <p:nvPr/>
        </p:nvGrpSpPr>
        <p:grpSpPr>
          <a:xfrm>
            <a:off x="335520" y="2133000"/>
            <a:ext cx="2129040" cy="1824840"/>
            <a:chOff x="335520" y="2133000"/>
            <a:chExt cx="2129040" cy="1824840"/>
          </a:xfrm>
        </p:grpSpPr>
        <p:sp>
          <p:nvSpPr>
            <p:cNvPr id="2088" name="Oval 14"/>
            <p:cNvSpPr/>
            <p:nvPr/>
          </p:nvSpPr>
          <p:spPr>
            <a:xfrm>
              <a:off x="335520" y="2730960"/>
              <a:ext cx="431640" cy="73692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089" name="Group 28"/>
            <p:cNvGrpSpPr/>
            <p:nvPr/>
          </p:nvGrpSpPr>
          <p:grpSpPr>
            <a:xfrm>
              <a:off x="535320" y="2133000"/>
              <a:ext cx="1929240" cy="1824840"/>
              <a:chOff x="535320" y="2133000"/>
              <a:chExt cx="1929240" cy="1824840"/>
            </a:xfrm>
          </p:grpSpPr>
          <p:sp>
            <p:nvSpPr>
              <p:cNvPr id="2090" name="Oval 29"/>
              <p:cNvSpPr/>
              <p:nvPr/>
            </p:nvSpPr>
            <p:spPr>
              <a:xfrm>
                <a:off x="535320" y="2133000"/>
                <a:ext cx="192924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91" name="Oval 30"/>
              <p:cNvSpPr/>
              <p:nvPr/>
            </p:nvSpPr>
            <p:spPr>
              <a:xfrm>
                <a:off x="560160" y="2143080"/>
                <a:ext cx="188316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92" name="Oval 31"/>
              <p:cNvSpPr/>
              <p:nvPr/>
            </p:nvSpPr>
            <p:spPr>
              <a:xfrm>
                <a:off x="579960" y="2160720"/>
                <a:ext cx="1790640" cy="166320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93" name="Oval 32"/>
              <p:cNvSpPr/>
              <p:nvPr/>
            </p:nvSpPr>
            <p:spPr>
              <a:xfrm>
                <a:off x="683280" y="2133000"/>
                <a:ext cx="159156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pic>
          <p:nvPicPr>
            <p:cNvPr id="2094" name="Рисунок 50" descr="https://pandia.ru/text/80/648/images/img3_126.jpg"/>
            <p:cNvPicPr/>
            <p:nvPr/>
          </p:nvPicPr>
          <p:blipFill>
            <a:blip r:embed="rId1"/>
            <a:srcRect l="74914" t="0" r="0" b="0"/>
            <a:stretch/>
          </p:blipFill>
          <p:spPr>
            <a:xfrm>
              <a:off x="1326960" y="2258640"/>
              <a:ext cx="472680" cy="481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095" name="Text Box 38"/>
            <p:cNvSpPr/>
            <p:nvPr/>
          </p:nvSpPr>
          <p:spPr>
            <a:xfrm>
              <a:off x="845640" y="2721240"/>
              <a:ext cx="146268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интеллекта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096" name="Прямоугольник 68"/>
          <p:cNvSpPr/>
          <p:nvPr/>
        </p:nvSpPr>
        <p:spPr>
          <a:xfrm>
            <a:off x="2999880" y="2685240"/>
            <a:ext cx="8352360" cy="81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17544 Рабочий по комплексному обслуживанию и ремонту зданий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7" name="AutoShape 3"/>
          <p:cNvSpPr/>
          <p:nvPr/>
        </p:nvSpPr>
        <p:spPr>
          <a:xfrm>
            <a:off x="2711520" y="2493000"/>
            <a:ext cx="8856000" cy="14648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pic>
        <p:nvPicPr>
          <p:cNvPr id="2098" name="Picture 2" descr="http://qrcoder.ru/code/?http%3A%2F%2Ftmk.minobr63.ru%2Fabitur&amp;4&amp;0"/>
          <p:cNvPicPr/>
          <p:nvPr/>
        </p:nvPicPr>
        <p:blipFill>
          <a:blip r:embed="rId2"/>
          <a:stretch/>
        </p:blipFill>
        <p:spPr>
          <a:xfrm>
            <a:off x="11039040" y="24804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2099" name="PlaceHolder 2"/>
          <p:cNvSpPr>
            <a:spLocks noGrp="1"/>
          </p:cNvSpPr>
          <p:nvPr>
            <p:ph type="ftr" idx="108"/>
          </p:nvPr>
        </p:nvSpPr>
        <p:spPr>
          <a:xfrm>
            <a:off x="9768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0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професcиональное образовательное учреждение Самарской области "Безенчукский аграрный техникум"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101" name="Прямоугольник 43"/>
          <p:cNvSpPr/>
          <p:nvPr/>
        </p:nvSpPr>
        <p:spPr>
          <a:xfrm>
            <a:off x="26316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Безенчукский р-н, п.г.т. Безенчук, ул. Тимирязева, 94  тел.: +7 846 762-11-50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102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103" name="Прямоугольник 39"/>
          <p:cNvSpPr/>
          <p:nvPr/>
        </p:nvSpPr>
        <p:spPr>
          <a:xfrm>
            <a:off x="2927520" y="1196640"/>
            <a:ext cx="8753760" cy="2279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19.01.18 Аппаратчик-оператор производства продуктов питания из растительного сырья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Экономика и бухгалтерский учет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 2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35.02.05. Агрономия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4" name="AutoShape 3"/>
          <p:cNvSpPr/>
          <p:nvPr/>
        </p:nvSpPr>
        <p:spPr>
          <a:xfrm>
            <a:off x="2687040" y="1194480"/>
            <a:ext cx="8856000" cy="23781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2105" name="Группа 26"/>
          <p:cNvGrpSpPr/>
          <p:nvPr/>
        </p:nvGrpSpPr>
        <p:grpSpPr>
          <a:xfrm>
            <a:off x="213120" y="1223640"/>
            <a:ext cx="2242800" cy="1824840"/>
            <a:chOff x="213120" y="1223640"/>
            <a:chExt cx="2242800" cy="1824840"/>
          </a:xfrm>
        </p:grpSpPr>
        <p:sp>
          <p:nvSpPr>
            <p:cNvPr id="2106" name="Oval 14"/>
            <p:cNvSpPr/>
            <p:nvPr/>
          </p:nvSpPr>
          <p:spPr>
            <a:xfrm>
              <a:off x="213120" y="181476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107" name="Group 18"/>
            <p:cNvGrpSpPr/>
            <p:nvPr/>
          </p:nvGrpSpPr>
          <p:grpSpPr>
            <a:xfrm>
              <a:off x="437760" y="1223640"/>
              <a:ext cx="1928880" cy="1824840"/>
              <a:chOff x="437760" y="1223640"/>
              <a:chExt cx="1928880" cy="1824840"/>
            </a:xfrm>
          </p:grpSpPr>
          <p:sp>
            <p:nvSpPr>
              <p:cNvPr id="2108" name="Oval 19"/>
              <p:cNvSpPr/>
              <p:nvPr/>
            </p:nvSpPr>
            <p:spPr>
              <a:xfrm>
                <a:off x="437760" y="1223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09" name="Oval 20"/>
              <p:cNvSpPr/>
              <p:nvPr/>
            </p:nvSpPr>
            <p:spPr>
              <a:xfrm>
                <a:off x="462600" y="12337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10" name="Oval 21"/>
              <p:cNvSpPr/>
              <p:nvPr/>
            </p:nvSpPr>
            <p:spPr>
              <a:xfrm>
                <a:off x="482400" y="1251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11" name="Oval 22"/>
              <p:cNvSpPr/>
              <p:nvPr/>
            </p:nvSpPr>
            <p:spPr>
              <a:xfrm>
                <a:off x="587160" y="1298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112" name="Text Box 38"/>
            <p:cNvSpPr/>
            <p:nvPr/>
          </p:nvSpPr>
          <p:spPr>
            <a:xfrm>
              <a:off x="446040" y="1788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113" name="Рисунок 3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091880" y="1288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114" name="Группа 46"/>
          <p:cNvGrpSpPr/>
          <p:nvPr/>
        </p:nvGrpSpPr>
        <p:grpSpPr>
          <a:xfrm>
            <a:off x="182520" y="2832840"/>
            <a:ext cx="2381760" cy="1824840"/>
            <a:chOff x="182520" y="2832840"/>
            <a:chExt cx="2381760" cy="1824840"/>
          </a:xfrm>
        </p:grpSpPr>
        <p:sp>
          <p:nvSpPr>
            <p:cNvPr id="2115" name="Oval 14"/>
            <p:cNvSpPr/>
            <p:nvPr/>
          </p:nvSpPr>
          <p:spPr>
            <a:xfrm>
              <a:off x="182520" y="338544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116" name="Group 18"/>
            <p:cNvGrpSpPr/>
            <p:nvPr/>
          </p:nvGrpSpPr>
          <p:grpSpPr>
            <a:xfrm>
              <a:off x="434520" y="2832840"/>
              <a:ext cx="1928880" cy="1824840"/>
              <a:chOff x="434520" y="2832840"/>
              <a:chExt cx="1928880" cy="1824840"/>
            </a:xfrm>
          </p:grpSpPr>
          <p:sp>
            <p:nvSpPr>
              <p:cNvPr id="2117" name="Oval 19"/>
              <p:cNvSpPr/>
              <p:nvPr/>
            </p:nvSpPr>
            <p:spPr>
              <a:xfrm>
                <a:off x="434520" y="28328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18" name="Oval 20"/>
              <p:cNvSpPr/>
              <p:nvPr/>
            </p:nvSpPr>
            <p:spPr>
              <a:xfrm>
                <a:off x="459000" y="28429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19" name="Oval 21"/>
              <p:cNvSpPr/>
              <p:nvPr/>
            </p:nvSpPr>
            <p:spPr>
              <a:xfrm>
                <a:off x="479160" y="28605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20" name="Oval 22"/>
              <p:cNvSpPr/>
              <p:nvPr/>
            </p:nvSpPr>
            <p:spPr>
              <a:xfrm>
                <a:off x="583920" y="29070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121" name="Text Box 38"/>
            <p:cNvSpPr/>
            <p:nvPr/>
          </p:nvSpPr>
          <p:spPr>
            <a:xfrm>
              <a:off x="428040" y="343224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122" name="Рисунок 50" descr="https://mo-strelna.ru/upload_files/pomosh/2.png"/>
            <p:cNvPicPr/>
            <p:nvPr/>
          </p:nvPicPr>
          <p:blipFill>
            <a:blip r:embed="rId2"/>
            <a:srcRect l="0" t="0" r="73700" b="0"/>
            <a:stretch/>
          </p:blipFill>
          <p:spPr>
            <a:xfrm>
              <a:off x="1155600" y="29800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123" name="AutoShape 3"/>
          <p:cNvSpPr/>
          <p:nvPr/>
        </p:nvSpPr>
        <p:spPr>
          <a:xfrm>
            <a:off x="2711520" y="3717000"/>
            <a:ext cx="8856000" cy="9453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124" name="Прямоугольник 56"/>
          <p:cNvSpPr/>
          <p:nvPr/>
        </p:nvSpPr>
        <p:spPr>
          <a:xfrm>
            <a:off x="2927520" y="5085360"/>
            <a:ext cx="8562600" cy="81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Экономика и бухгалтерский учет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5" name="Прямоугольник 26"/>
          <p:cNvSpPr/>
          <p:nvPr/>
        </p:nvSpPr>
        <p:spPr>
          <a:xfrm>
            <a:off x="2927520" y="3717000"/>
            <a:ext cx="7704360" cy="81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35.02.05. Агрономия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126" name="Picture 2" descr="http://qrcoder.ru/code/?http%3A%2F%2F%F1%EF%EE%E1%E3%F2.%F0%F4%2Findex.php%3Foption%3Dcom_content%26view%3Darticle%26id%3D205%26Itemid%3D47&amp;4&amp;0"/>
          <p:cNvPicPr/>
          <p:nvPr/>
        </p:nvPicPr>
        <p:blipFill>
          <a:blip r:embed="rId3"/>
          <a:stretch/>
        </p:blipFill>
        <p:spPr>
          <a:xfrm>
            <a:off x="10931760" y="210240"/>
            <a:ext cx="852840" cy="852840"/>
          </a:xfrm>
          <a:prstGeom prst="rect">
            <a:avLst/>
          </a:prstGeom>
          <a:ln w="0">
            <a:noFill/>
          </a:ln>
        </p:spPr>
      </p:pic>
      <p:grpSp>
        <p:nvGrpSpPr>
          <p:cNvPr id="2127" name="Группа 28"/>
          <p:cNvGrpSpPr/>
          <p:nvPr/>
        </p:nvGrpSpPr>
        <p:grpSpPr>
          <a:xfrm>
            <a:off x="213120" y="4563000"/>
            <a:ext cx="2338200" cy="1824840"/>
            <a:chOff x="213120" y="4563000"/>
            <a:chExt cx="2338200" cy="1824840"/>
          </a:xfrm>
        </p:grpSpPr>
        <p:sp>
          <p:nvSpPr>
            <p:cNvPr id="2128" name="Oval 14"/>
            <p:cNvSpPr/>
            <p:nvPr/>
          </p:nvSpPr>
          <p:spPr>
            <a:xfrm>
              <a:off x="213120" y="514548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129" name="Group 18"/>
            <p:cNvGrpSpPr/>
            <p:nvPr/>
          </p:nvGrpSpPr>
          <p:grpSpPr>
            <a:xfrm>
              <a:off x="441000" y="4563000"/>
              <a:ext cx="1928880" cy="1824840"/>
              <a:chOff x="441000" y="4563000"/>
              <a:chExt cx="1928880" cy="1824840"/>
            </a:xfrm>
          </p:grpSpPr>
          <p:sp>
            <p:nvSpPr>
              <p:cNvPr id="2130" name="Oval 19"/>
              <p:cNvSpPr/>
              <p:nvPr/>
            </p:nvSpPr>
            <p:spPr>
              <a:xfrm>
                <a:off x="441000" y="4563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31" name="Oval 20"/>
              <p:cNvSpPr/>
              <p:nvPr/>
            </p:nvSpPr>
            <p:spPr>
              <a:xfrm>
                <a:off x="465480" y="4573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32" name="Oval 21"/>
              <p:cNvSpPr/>
              <p:nvPr/>
            </p:nvSpPr>
            <p:spPr>
              <a:xfrm>
                <a:off x="485640" y="4590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33" name="Oval 22"/>
              <p:cNvSpPr/>
              <p:nvPr/>
            </p:nvSpPr>
            <p:spPr>
              <a:xfrm>
                <a:off x="590400" y="4637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134" name="Text Box 38"/>
            <p:cNvSpPr/>
            <p:nvPr/>
          </p:nvSpPr>
          <p:spPr>
            <a:xfrm>
              <a:off x="358560" y="513468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135" name="Рисунок 38" descr="https://pandia.ru/text/80/648/images/img3_126.jpg"/>
            <p:cNvPicPr/>
            <p:nvPr/>
          </p:nvPicPr>
          <p:blipFill>
            <a:blip r:embed="rId4"/>
            <a:srcRect l="24862" t="0" r="50104" b="1468"/>
            <a:stretch/>
          </p:blipFill>
          <p:spPr>
            <a:xfrm>
              <a:off x="1166040" y="467856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136" name="AutoShape 3"/>
          <p:cNvSpPr/>
          <p:nvPr/>
        </p:nvSpPr>
        <p:spPr>
          <a:xfrm>
            <a:off x="2711520" y="4941000"/>
            <a:ext cx="8856000" cy="1079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137" name="PlaceHolder 2"/>
          <p:cNvSpPr>
            <a:spLocks noGrp="1"/>
          </p:cNvSpPr>
          <p:nvPr>
            <p:ph type="ftr" idx="109"/>
          </p:nvPr>
        </p:nvSpPr>
        <p:spPr>
          <a:xfrm>
            <a:off x="9696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5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8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63188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"Самарский многопрофильный колледж им. Бартенева В.В"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139" name="Прямоугольник 43"/>
          <p:cNvSpPr/>
          <p:nvPr/>
        </p:nvSpPr>
        <p:spPr>
          <a:xfrm>
            <a:off x="335520" y="6488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г. Самара, ул. Гагарина, д. 36 , тел.: +7 964 988-36-85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140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141" name="Прямоугольник 39"/>
          <p:cNvSpPr/>
          <p:nvPr/>
        </p:nvSpPr>
        <p:spPr>
          <a:xfrm>
            <a:off x="2694960" y="1280520"/>
            <a:ext cx="9283320" cy="495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08.02.14 Эксплуатация и обслуживание многоквартирного дома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3года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09.02.06 Сетевое и системное администрирование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3года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35.01.19 Мастер садово-паркового и ландшафтного строительства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35.02.12 Садово-парковое и ландшафтное строительство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13450 Маляр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17543 Рабочий по благоустройству населенных пунктов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17544 Рабочий по комплексному обслуживанию и ремонту зданий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18880 Столяр строительный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2" name="AutoShape 3"/>
          <p:cNvSpPr/>
          <p:nvPr/>
        </p:nvSpPr>
        <p:spPr>
          <a:xfrm>
            <a:off x="2499840" y="1280520"/>
            <a:ext cx="9478080" cy="50162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2143" name="Группа 26"/>
          <p:cNvGrpSpPr/>
          <p:nvPr/>
        </p:nvGrpSpPr>
        <p:grpSpPr>
          <a:xfrm>
            <a:off x="335520" y="2061000"/>
            <a:ext cx="2242800" cy="1824840"/>
            <a:chOff x="335520" y="2061000"/>
            <a:chExt cx="2242800" cy="1824840"/>
          </a:xfrm>
        </p:grpSpPr>
        <p:sp>
          <p:nvSpPr>
            <p:cNvPr id="2144" name="Oval 14"/>
            <p:cNvSpPr/>
            <p:nvPr/>
          </p:nvSpPr>
          <p:spPr>
            <a:xfrm>
              <a:off x="335520" y="2652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145" name="Group 18"/>
            <p:cNvGrpSpPr/>
            <p:nvPr/>
          </p:nvGrpSpPr>
          <p:grpSpPr>
            <a:xfrm>
              <a:off x="560160" y="2061000"/>
              <a:ext cx="1928880" cy="1824840"/>
              <a:chOff x="560160" y="2061000"/>
              <a:chExt cx="1928880" cy="1824840"/>
            </a:xfrm>
          </p:grpSpPr>
          <p:sp>
            <p:nvSpPr>
              <p:cNvPr id="2146" name="Oval 19"/>
              <p:cNvSpPr/>
              <p:nvPr/>
            </p:nvSpPr>
            <p:spPr>
              <a:xfrm>
                <a:off x="560160" y="2061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47" name="Oval 20"/>
              <p:cNvSpPr/>
              <p:nvPr/>
            </p:nvSpPr>
            <p:spPr>
              <a:xfrm>
                <a:off x="584640" y="2071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48" name="Oval 21"/>
              <p:cNvSpPr/>
              <p:nvPr/>
            </p:nvSpPr>
            <p:spPr>
              <a:xfrm>
                <a:off x="604800" y="2088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49" name="Oval 22"/>
              <p:cNvSpPr/>
              <p:nvPr/>
            </p:nvSpPr>
            <p:spPr>
              <a:xfrm>
                <a:off x="709560" y="2135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150" name="Text Box 38"/>
            <p:cNvSpPr/>
            <p:nvPr/>
          </p:nvSpPr>
          <p:spPr>
            <a:xfrm>
              <a:off x="568440" y="262548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151" name="Рисунок 3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214280" y="2125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152" name="Прямоугольник 56"/>
          <p:cNvSpPr/>
          <p:nvPr/>
        </p:nvSpPr>
        <p:spPr>
          <a:xfrm>
            <a:off x="2927520" y="4653000"/>
            <a:ext cx="875376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153" name="Picture 2" descr="http://qrcoder.ru/code/?http%3A%2F%2Fwww.gounpo.ru&amp;4&amp;0"/>
          <p:cNvPicPr/>
          <p:nvPr/>
        </p:nvPicPr>
        <p:blipFill>
          <a:blip r:embed="rId2"/>
          <a:stretch/>
        </p:blipFill>
        <p:spPr>
          <a:xfrm>
            <a:off x="11125080" y="29880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2154" name="PlaceHolder 2"/>
          <p:cNvSpPr>
            <a:spLocks noGrp="1"/>
          </p:cNvSpPr>
          <p:nvPr>
            <p:ph type="ftr" idx="110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5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63188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"Самарский многопрофильный колледж им. Бартенева В.В"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156" name="Прямоугольник 43"/>
          <p:cNvSpPr/>
          <p:nvPr/>
        </p:nvSpPr>
        <p:spPr>
          <a:xfrm>
            <a:off x="335520" y="6488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г. Самара, ул. Гагарина, д. 36 , тел.: +7 964 988-36-85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157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158" name="Прямоугольник 39"/>
          <p:cNvSpPr/>
          <p:nvPr/>
        </p:nvSpPr>
        <p:spPr>
          <a:xfrm>
            <a:off x="2674080" y="1773000"/>
            <a:ext cx="9283320" cy="398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08.02.14 Эксплуатация и обслуживание многоквартирного дома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3года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09.02.06 Сетевое и системное администрирование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3года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35.01.19 Мастер садово-паркового и ландшафтного строительства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35.02.12 Садово-парковое и ландшафтное строительство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2 года 10 месяцев/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17543 Рабочий по благоустройству населенных пунктов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17544 Рабочий по комплексному обслуживанию и ремонту зданий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9" name="AutoShape 3"/>
          <p:cNvSpPr/>
          <p:nvPr/>
        </p:nvSpPr>
        <p:spPr>
          <a:xfrm>
            <a:off x="2499840" y="1280520"/>
            <a:ext cx="9478080" cy="50162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160" name="Прямоугольник 56"/>
          <p:cNvSpPr/>
          <p:nvPr/>
        </p:nvSpPr>
        <p:spPr>
          <a:xfrm>
            <a:off x="2927520" y="4653000"/>
            <a:ext cx="875376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161" name="Picture 2" descr="http://qrcoder.ru/code/?http%3A%2F%2Fwww.gounpo.ru&amp;4&amp;0"/>
          <p:cNvPicPr/>
          <p:nvPr/>
        </p:nvPicPr>
        <p:blipFill>
          <a:blip r:embed="rId1"/>
          <a:stretch/>
        </p:blipFill>
        <p:spPr>
          <a:xfrm>
            <a:off x="11125080" y="298800"/>
            <a:ext cx="852840" cy="852840"/>
          </a:xfrm>
          <a:prstGeom prst="rect">
            <a:avLst/>
          </a:prstGeom>
          <a:ln w="0">
            <a:noFill/>
          </a:ln>
        </p:spPr>
      </p:pic>
      <p:grpSp>
        <p:nvGrpSpPr>
          <p:cNvPr id="2162" name="Группа 46"/>
          <p:cNvGrpSpPr/>
          <p:nvPr/>
        </p:nvGrpSpPr>
        <p:grpSpPr>
          <a:xfrm>
            <a:off x="109440" y="1784160"/>
            <a:ext cx="2381760" cy="1824840"/>
            <a:chOff x="109440" y="1784160"/>
            <a:chExt cx="2381760" cy="1824840"/>
          </a:xfrm>
        </p:grpSpPr>
        <p:sp>
          <p:nvSpPr>
            <p:cNvPr id="2163" name="Oval 14"/>
            <p:cNvSpPr/>
            <p:nvPr/>
          </p:nvSpPr>
          <p:spPr>
            <a:xfrm>
              <a:off x="109440" y="233676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164" name="Group 18"/>
            <p:cNvGrpSpPr/>
            <p:nvPr/>
          </p:nvGrpSpPr>
          <p:grpSpPr>
            <a:xfrm>
              <a:off x="361440" y="1784160"/>
              <a:ext cx="1928880" cy="1824840"/>
              <a:chOff x="361440" y="1784160"/>
              <a:chExt cx="1928880" cy="1824840"/>
            </a:xfrm>
          </p:grpSpPr>
          <p:sp>
            <p:nvSpPr>
              <p:cNvPr id="2165" name="Oval 19"/>
              <p:cNvSpPr/>
              <p:nvPr/>
            </p:nvSpPr>
            <p:spPr>
              <a:xfrm>
                <a:off x="361440" y="17841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66" name="Oval 20"/>
              <p:cNvSpPr/>
              <p:nvPr/>
            </p:nvSpPr>
            <p:spPr>
              <a:xfrm>
                <a:off x="385920" y="17946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67" name="Oval 21"/>
              <p:cNvSpPr/>
              <p:nvPr/>
            </p:nvSpPr>
            <p:spPr>
              <a:xfrm>
                <a:off x="406080" y="18118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68" name="Oval 22"/>
              <p:cNvSpPr/>
              <p:nvPr/>
            </p:nvSpPr>
            <p:spPr>
              <a:xfrm>
                <a:off x="510840" y="18586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169" name="Text Box 38"/>
            <p:cNvSpPr/>
            <p:nvPr/>
          </p:nvSpPr>
          <p:spPr>
            <a:xfrm>
              <a:off x="354960" y="238392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170" name="Рисунок 21" descr="https://mo-strelna.ru/upload_files/pomosh/2.png"/>
            <p:cNvPicPr/>
            <p:nvPr/>
          </p:nvPicPr>
          <p:blipFill>
            <a:blip r:embed="rId2"/>
            <a:srcRect l="0" t="0" r="73700" b="0"/>
            <a:stretch/>
          </p:blipFill>
          <p:spPr>
            <a:xfrm>
              <a:off x="1082520" y="193176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171" name="PlaceHolder 2"/>
          <p:cNvSpPr>
            <a:spLocks noGrp="1"/>
          </p:cNvSpPr>
          <p:nvPr>
            <p:ph type="ftr" idx="111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235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236" name="Группа 9"/>
          <p:cNvGrpSpPr/>
          <p:nvPr/>
        </p:nvGrpSpPr>
        <p:grpSpPr>
          <a:xfrm>
            <a:off x="191520" y="1020960"/>
            <a:ext cx="7684920" cy="880200"/>
            <a:chOff x="191520" y="1020960"/>
            <a:chExt cx="7684920" cy="880200"/>
          </a:xfrm>
        </p:grpSpPr>
        <p:grpSp>
          <p:nvGrpSpPr>
            <p:cNvPr id="237" name="Group 47"/>
            <p:cNvGrpSpPr/>
            <p:nvPr/>
          </p:nvGrpSpPr>
          <p:grpSpPr>
            <a:xfrm>
              <a:off x="191520" y="1020960"/>
              <a:ext cx="7684920" cy="880200"/>
              <a:chOff x="191520" y="1020960"/>
              <a:chExt cx="7684920" cy="880200"/>
            </a:xfrm>
          </p:grpSpPr>
          <p:sp>
            <p:nvSpPr>
              <p:cNvPr id="238" name="AutoShape 48"/>
              <p:cNvSpPr/>
              <p:nvPr/>
            </p:nvSpPr>
            <p:spPr>
              <a:xfrm>
                <a:off x="870120" y="1210680"/>
                <a:ext cx="7006320" cy="586800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9" name="AutoShape 49"/>
              <p:cNvSpPr/>
              <p:nvPr/>
            </p:nvSpPr>
            <p:spPr>
              <a:xfrm>
                <a:off x="191520" y="1020960"/>
                <a:ext cx="1105920" cy="880200"/>
              </a:xfrm>
              <a:prstGeom prst="diamond">
                <a:avLst/>
              </a:prstGeom>
              <a:solidFill>
                <a:srgbClr val="ff000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0" name="Text Box 50"/>
              <p:cNvSpPr/>
              <p:nvPr/>
            </p:nvSpPr>
            <p:spPr>
              <a:xfrm>
                <a:off x="1261800" y="1261440"/>
                <a:ext cx="5531040" cy="36396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слуха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41" name="Text Box 51"/>
              <p:cNvSpPr/>
              <p:nvPr/>
            </p:nvSpPr>
            <p:spPr>
              <a:xfrm>
                <a:off x="548280" y="1147320"/>
                <a:ext cx="350280" cy="45540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2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242" name="Рисунок 35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6921360" y="1188360"/>
              <a:ext cx="667800" cy="6314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43" name="Прямоугольник 11"/>
          <p:cNvSpPr/>
          <p:nvPr/>
        </p:nvSpPr>
        <p:spPr>
          <a:xfrm>
            <a:off x="600480" y="1938240"/>
            <a:ext cx="11377080" cy="447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Самарское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бюджетное 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Самарский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техникум авиационного и промышленного машиностроения имени Д.И. Козлова»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«Самарское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областное училище культуры и искусств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«Самарский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торгово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 - экономический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государственное бюджетное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«Самарский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8" action="ppaction://hlinksldjump"/>
              </a:rPr>
              <a:t>техникум промышленных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9" action="ppaction://hlinksldjump"/>
              </a:rPr>
              <a:t>технологий»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0" action="ppaction://hlinksldjump"/>
              </a:rPr>
              <a:t>государственное автономное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1" action="ppaction://hlinksldjump"/>
              </a:rPr>
              <a:t>«Самарский государственный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PlaceHolder 2"/>
          <p:cNvSpPr>
            <a:spLocks noGrp="1"/>
          </p:cNvSpPr>
          <p:nvPr>
            <p:ph type="ftr" idx="14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22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2" name="Прямоугольник 43"/>
          <p:cNvSpPr/>
          <p:nvPr/>
        </p:nvSpPr>
        <p:spPr>
          <a:xfrm>
            <a:off x="313560" y="64598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г. Самара, ул. Гагарина, д. 36 , тел.: +7 964 988-36-85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173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174" name="Прямоугольник 39"/>
          <p:cNvSpPr/>
          <p:nvPr/>
        </p:nvSpPr>
        <p:spPr>
          <a:xfrm>
            <a:off x="3040920" y="1198080"/>
            <a:ext cx="8753760" cy="617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3года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09.02.06 Сетевое и системное администрирование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3года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5" name="AutoShape 3"/>
          <p:cNvSpPr/>
          <p:nvPr/>
        </p:nvSpPr>
        <p:spPr>
          <a:xfrm>
            <a:off x="2855520" y="1143720"/>
            <a:ext cx="8856000" cy="16506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176" name="AutoShape 3"/>
          <p:cNvSpPr/>
          <p:nvPr/>
        </p:nvSpPr>
        <p:spPr>
          <a:xfrm>
            <a:off x="2919960" y="2822400"/>
            <a:ext cx="8856000" cy="15537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177" name="Прямоугольник 56"/>
          <p:cNvSpPr/>
          <p:nvPr/>
        </p:nvSpPr>
        <p:spPr>
          <a:xfrm flipV="1">
            <a:off x="2927520" y="4507920"/>
            <a:ext cx="875376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8" name="Прямоугольник 26"/>
          <p:cNvSpPr/>
          <p:nvPr/>
        </p:nvSpPr>
        <p:spPr>
          <a:xfrm>
            <a:off x="3056400" y="2882520"/>
            <a:ext cx="874620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3года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09.02.06 Сетевое и системное администрирование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3года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179" name="Группа 28"/>
          <p:cNvGrpSpPr/>
          <p:nvPr/>
        </p:nvGrpSpPr>
        <p:grpSpPr>
          <a:xfrm>
            <a:off x="335520" y="1268640"/>
            <a:ext cx="2313720" cy="1824840"/>
            <a:chOff x="335520" y="1268640"/>
            <a:chExt cx="2313720" cy="1824840"/>
          </a:xfrm>
        </p:grpSpPr>
        <p:sp>
          <p:nvSpPr>
            <p:cNvPr id="2180" name="Oval 14"/>
            <p:cNvSpPr/>
            <p:nvPr/>
          </p:nvSpPr>
          <p:spPr>
            <a:xfrm>
              <a:off x="335520" y="183528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181" name="Group 18"/>
            <p:cNvGrpSpPr/>
            <p:nvPr/>
          </p:nvGrpSpPr>
          <p:grpSpPr>
            <a:xfrm>
              <a:off x="531360" y="1268640"/>
              <a:ext cx="1928880" cy="1824840"/>
              <a:chOff x="531360" y="1268640"/>
              <a:chExt cx="1928880" cy="1824840"/>
            </a:xfrm>
          </p:grpSpPr>
          <p:sp>
            <p:nvSpPr>
              <p:cNvPr id="2182" name="Oval 19"/>
              <p:cNvSpPr/>
              <p:nvPr/>
            </p:nvSpPr>
            <p:spPr>
              <a:xfrm>
                <a:off x="531360" y="1268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83" name="Oval 20"/>
              <p:cNvSpPr/>
              <p:nvPr/>
            </p:nvSpPr>
            <p:spPr>
              <a:xfrm>
                <a:off x="555840" y="1279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84" name="Oval 21"/>
              <p:cNvSpPr/>
              <p:nvPr/>
            </p:nvSpPr>
            <p:spPr>
              <a:xfrm>
                <a:off x="576000" y="1296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85" name="Oval 22"/>
              <p:cNvSpPr/>
              <p:nvPr/>
            </p:nvSpPr>
            <p:spPr>
              <a:xfrm>
                <a:off x="680760" y="1343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186" name="Text Box 38"/>
            <p:cNvSpPr/>
            <p:nvPr/>
          </p:nvSpPr>
          <p:spPr>
            <a:xfrm>
              <a:off x="389520" y="181080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187" name="Рисунок 38" descr="https://pandia.ru/text/80/648/images/img3_126.jpg"/>
            <p:cNvPicPr/>
            <p:nvPr/>
          </p:nvPicPr>
          <p:blipFill>
            <a:blip r:embed="rId1"/>
            <a:srcRect l="49402" t="0" r="24919" b="0"/>
            <a:stretch/>
          </p:blipFill>
          <p:spPr>
            <a:xfrm>
              <a:off x="1228320" y="133920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188" name="Группа 45"/>
          <p:cNvGrpSpPr/>
          <p:nvPr/>
        </p:nvGrpSpPr>
        <p:grpSpPr>
          <a:xfrm>
            <a:off x="263520" y="2997000"/>
            <a:ext cx="2337840" cy="1824840"/>
            <a:chOff x="263520" y="2997000"/>
            <a:chExt cx="2337840" cy="1824840"/>
          </a:xfrm>
        </p:grpSpPr>
        <p:sp>
          <p:nvSpPr>
            <p:cNvPr id="2189" name="Oval 14"/>
            <p:cNvSpPr/>
            <p:nvPr/>
          </p:nvSpPr>
          <p:spPr>
            <a:xfrm>
              <a:off x="263520" y="357948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190" name="Group 18"/>
            <p:cNvGrpSpPr/>
            <p:nvPr/>
          </p:nvGrpSpPr>
          <p:grpSpPr>
            <a:xfrm>
              <a:off x="491040" y="2997000"/>
              <a:ext cx="1928880" cy="1824840"/>
              <a:chOff x="491040" y="2997000"/>
              <a:chExt cx="1928880" cy="1824840"/>
            </a:xfrm>
          </p:grpSpPr>
          <p:sp>
            <p:nvSpPr>
              <p:cNvPr id="2191" name="Oval 19"/>
              <p:cNvSpPr/>
              <p:nvPr/>
            </p:nvSpPr>
            <p:spPr>
              <a:xfrm>
                <a:off x="491040" y="2997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92" name="Oval 20"/>
              <p:cNvSpPr/>
              <p:nvPr/>
            </p:nvSpPr>
            <p:spPr>
              <a:xfrm>
                <a:off x="515880" y="3007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93" name="Oval 21"/>
              <p:cNvSpPr/>
              <p:nvPr/>
            </p:nvSpPr>
            <p:spPr>
              <a:xfrm>
                <a:off x="535680" y="3024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94" name="Oval 22"/>
              <p:cNvSpPr/>
              <p:nvPr/>
            </p:nvSpPr>
            <p:spPr>
              <a:xfrm>
                <a:off x="640440" y="3071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195" name="Text Box 38"/>
            <p:cNvSpPr/>
            <p:nvPr/>
          </p:nvSpPr>
          <p:spPr>
            <a:xfrm>
              <a:off x="408600" y="356868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196" name="Рисунок 58" descr="https://pandia.ru/text/80/648/images/img3_126.jpg"/>
            <p:cNvPicPr/>
            <p:nvPr/>
          </p:nvPicPr>
          <p:blipFill>
            <a:blip r:embed="rId2"/>
            <a:srcRect l="24862" t="0" r="50104" b="1468"/>
            <a:stretch/>
          </p:blipFill>
          <p:spPr>
            <a:xfrm>
              <a:off x="1216440" y="311256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197" name="Группа 64"/>
          <p:cNvGrpSpPr/>
          <p:nvPr/>
        </p:nvGrpSpPr>
        <p:grpSpPr>
          <a:xfrm>
            <a:off x="335520" y="4653000"/>
            <a:ext cx="2129040" cy="1824840"/>
            <a:chOff x="335520" y="4653000"/>
            <a:chExt cx="2129040" cy="1824840"/>
          </a:xfrm>
        </p:grpSpPr>
        <p:sp>
          <p:nvSpPr>
            <p:cNvPr id="2198" name="Oval 14"/>
            <p:cNvSpPr/>
            <p:nvPr/>
          </p:nvSpPr>
          <p:spPr>
            <a:xfrm>
              <a:off x="335520" y="5251320"/>
              <a:ext cx="431640" cy="73692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199" name="Group 28"/>
            <p:cNvGrpSpPr/>
            <p:nvPr/>
          </p:nvGrpSpPr>
          <p:grpSpPr>
            <a:xfrm>
              <a:off x="535320" y="4653000"/>
              <a:ext cx="1929240" cy="1824840"/>
              <a:chOff x="535320" y="4653000"/>
              <a:chExt cx="1929240" cy="1824840"/>
            </a:xfrm>
          </p:grpSpPr>
          <p:sp>
            <p:nvSpPr>
              <p:cNvPr id="2200" name="Oval 29"/>
              <p:cNvSpPr/>
              <p:nvPr/>
            </p:nvSpPr>
            <p:spPr>
              <a:xfrm>
                <a:off x="535320" y="4653000"/>
                <a:ext cx="192924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01" name="Oval 30"/>
              <p:cNvSpPr/>
              <p:nvPr/>
            </p:nvSpPr>
            <p:spPr>
              <a:xfrm>
                <a:off x="560160" y="4663440"/>
                <a:ext cx="188316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02" name="Oval 31"/>
              <p:cNvSpPr/>
              <p:nvPr/>
            </p:nvSpPr>
            <p:spPr>
              <a:xfrm>
                <a:off x="579960" y="4680720"/>
                <a:ext cx="1790640" cy="166320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03" name="Oval 32"/>
              <p:cNvSpPr/>
              <p:nvPr/>
            </p:nvSpPr>
            <p:spPr>
              <a:xfrm>
                <a:off x="683280" y="4653000"/>
                <a:ext cx="159156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pic>
          <p:nvPicPr>
            <p:cNvPr id="2204" name="Рисунок 67" descr="https://pandia.ru/text/80/648/images/img3_126.jpg"/>
            <p:cNvPicPr/>
            <p:nvPr/>
          </p:nvPicPr>
          <p:blipFill>
            <a:blip r:embed="rId3"/>
            <a:srcRect l="74914" t="0" r="0" b="0"/>
            <a:stretch/>
          </p:blipFill>
          <p:spPr>
            <a:xfrm>
              <a:off x="1326960" y="4779000"/>
              <a:ext cx="472680" cy="481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205" name="Text Box 38"/>
            <p:cNvSpPr/>
            <p:nvPr/>
          </p:nvSpPr>
          <p:spPr>
            <a:xfrm>
              <a:off x="845640" y="5241600"/>
              <a:ext cx="146268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интеллекта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206" name="AutoShape 3"/>
          <p:cNvSpPr/>
          <p:nvPr/>
        </p:nvSpPr>
        <p:spPr>
          <a:xfrm>
            <a:off x="2885040" y="4462560"/>
            <a:ext cx="8856000" cy="20541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207" name="Прямоугольник 74"/>
          <p:cNvSpPr/>
          <p:nvPr/>
        </p:nvSpPr>
        <p:spPr>
          <a:xfrm>
            <a:off x="3014640" y="4465800"/>
            <a:ext cx="8568720" cy="2279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13450 Маляр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Специальная коррекционная школа.  Срок обучения: 2 года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17543 Рабочий по благоустройству населенных пунктов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Специальная коррекционная школа.  Срок обучения: 2 года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17544 Рабочий по комплексному обслуживанию и ремонту зданий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Специальная коррекционная школа.  Срок обучения: 2 года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18880 Столяр строительный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Специальная коррекционная школа.  Срок обучения: 2 года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8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63188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"Самарский многопрофильный колледж им. Бартенева В.В"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pic>
        <p:nvPicPr>
          <p:cNvPr id="2209" name="Picture 2" descr="http://qrcoder.ru/code/?http%3A%2F%2Fwww.gounpo.ru&amp;4&amp;0"/>
          <p:cNvPicPr/>
          <p:nvPr/>
        </p:nvPicPr>
        <p:blipFill>
          <a:blip r:embed="rId4"/>
          <a:stretch/>
        </p:blipFill>
        <p:spPr>
          <a:xfrm>
            <a:off x="11070000" y="24804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2210" name="PlaceHolder 2"/>
          <p:cNvSpPr>
            <a:spLocks noGrp="1"/>
          </p:cNvSpPr>
          <p:nvPr>
            <p:ph type="ftr" idx="112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5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"Губернский колледж г. Сызрани"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212" name="Прямоугольник 43"/>
          <p:cNvSpPr/>
          <p:nvPr/>
        </p:nvSpPr>
        <p:spPr>
          <a:xfrm>
            <a:off x="263520" y="6488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446028 Самарская область г. Сызрань, проспект 50 лет Октября д.11, тел.: +7 846 435-24-84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213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214" name="Прямоугольник 39"/>
          <p:cNvSpPr/>
          <p:nvPr/>
        </p:nvSpPr>
        <p:spPr>
          <a:xfrm>
            <a:off x="2999520" y="1412640"/>
            <a:ext cx="8753760" cy="2279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08.02.01 Строительство и эксплуатация зданий и сооружений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08.02.14 Эксплуатация и обслуживание многоквартирного дома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10.02.05 Обеспечение информационной безопасности автоматизированных систем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44.02.03 Педагогика дополнительного образования: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5" name="AutoShape 3"/>
          <p:cNvSpPr/>
          <p:nvPr/>
        </p:nvSpPr>
        <p:spPr>
          <a:xfrm>
            <a:off x="2783520" y="1268640"/>
            <a:ext cx="8856000" cy="26013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2216" name="Группа 26"/>
          <p:cNvGrpSpPr/>
          <p:nvPr/>
        </p:nvGrpSpPr>
        <p:grpSpPr>
          <a:xfrm>
            <a:off x="407520" y="1268640"/>
            <a:ext cx="2242800" cy="1824840"/>
            <a:chOff x="407520" y="1268640"/>
            <a:chExt cx="2242800" cy="1824840"/>
          </a:xfrm>
        </p:grpSpPr>
        <p:sp>
          <p:nvSpPr>
            <p:cNvPr id="2217" name="Oval 14"/>
            <p:cNvSpPr/>
            <p:nvPr/>
          </p:nvSpPr>
          <p:spPr>
            <a:xfrm>
              <a:off x="407520" y="1860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218" name="Group 18"/>
            <p:cNvGrpSpPr/>
            <p:nvPr/>
          </p:nvGrpSpPr>
          <p:grpSpPr>
            <a:xfrm>
              <a:off x="632160" y="1268640"/>
              <a:ext cx="1928880" cy="1824840"/>
              <a:chOff x="632160" y="1268640"/>
              <a:chExt cx="1928880" cy="1824840"/>
            </a:xfrm>
          </p:grpSpPr>
          <p:sp>
            <p:nvSpPr>
              <p:cNvPr id="2219" name="Oval 19"/>
              <p:cNvSpPr/>
              <p:nvPr/>
            </p:nvSpPr>
            <p:spPr>
              <a:xfrm>
                <a:off x="632160" y="1268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20" name="Oval 20"/>
              <p:cNvSpPr/>
              <p:nvPr/>
            </p:nvSpPr>
            <p:spPr>
              <a:xfrm>
                <a:off x="656640" y="1279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21" name="Oval 21"/>
              <p:cNvSpPr/>
              <p:nvPr/>
            </p:nvSpPr>
            <p:spPr>
              <a:xfrm>
                <a:off x="676800" y="1296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22" name="Oval 22"/>
              <p:cNvSpPr/>
              <p:nvPr/>
            </p:nvSpPr>
            <p:spPr>
              <a:xfrm>
                <a:off x="781560" y="1343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223" name="Text Box 38"/>
            <p:cNvSpPr/>
            <p:nvPr/>
          </p:nvSpPr>
          <p:spPr>
            <a:xfrm>
              <a:off x="640440" y="1833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224" name="Рисунок 3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286280" y="1333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225" name="Группа 46"/>
          <p:cNvGrpSpPr/>
          <p:nvPr/>
        </p:nvGrpSpPr>
        <p:grpSpPr>
          <a:xfrm>
            <a:off x="184320" y="4156920"/>
            <a:ext cx="2382120" cy="1824840"/>
            <a:chOff x="184320" y="4156920"/>
            <a:chExt cx="2382120" cy="1824840"/>
          </a:xfrm>
        </p:grpSpPr>
        <p:sp>
          <p:nvSpPr>
            <p:cNvPr id="2226" name="Oval 14"/>
            <p:cNvSpPr/>
            <p:nvPr/>
          </p:nvSpPr>
          <p:spPr>
            <a:xfrm>
              <a:off x="184320" y="470952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227" name="Group 18"/>
            <p:cNvGrpSpPr/>
            <p:nvPr/>
          </p:nvGrpSpPr>
          <p:grpSpPr>
            <a:xfrm>
              <a:off x="436320" y="4156920"/>
              <a:ext cx="1928880" cy="1824840"/>
              <a:chOff x="436320" y="4156920"/>
              <a:chExt cx="1928880" cy="1824840"/>
            </a:xfrm>
          </p:grpSpPr>
          <p:sp>
            <p:nvSpPr>
              <p:cNvPr id="2228" name="Oval 19"/>
              <p:cNvSpPr/>
              <p:nvPr/>
            </p:nvSpPr>
            <p:spPr>
              <a:xfrm>
                <a:off x="436320" y="41569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29" name="Oval 20"/>
              <p:cNvSpPr/>
              <p:nvPr/>
            </p:nvSpPr>
            <p:spPr>
              <a:xfrm>
                <a:off x="460800" y="41673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30" name="Oval 21"/>
              <p:cNvSpPr/>
              <p:nvPr/>
            </p:nvSpPr>
            <p:spPr>
              <a:xfrm>
                <a:off x="480960" y="41846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31" name="Oval 22"/>
              <p:cNvSpPr/>
              <p:nvPr/>
            </p:nvSpPr>
            <p:spPr>
              <a:xfrm>
                <a:off x="585720" y="42314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232" name="Text Box 38"/>
            <p:cNvSpPr/>
            <p:nvPr/>
          </p:nvSpPr>
          <p:spPr>
            <a:xfrm>
              <a:off x="430200" y="475668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233" name="Рисунок 50" descr="https://mo-strelna.ru/upload_files/pomosh/2.png"/>
            <p:cNvPicPr/>
            <p:nvPr/>
          </p:nvPicPr>
          <p:blipFill>
            <a:blip r:embed="rId2"/>
            <a:srcRect l="0" t="0" r="73700" b="0"/>
            <a:stretch/>
          </p:blipFill>
          <p:spPr>
            <a:xfrm>
              <a:off x="1157400" y="430452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234" name="AutoShape 3"/>
          <p:cNvSpPr/>
          <p:nvPr/>
        </p:nvSpPr>
        <p:spPr>
          <a:xfrm>
            <a:off x="2855520" y="4221000"/>
            <a:ext cx="8856000" cy="1853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235" name="Прямоугольник 56"/>
          <p:cNvSpPr/>
          <p:nvPr/>
        </p:nvSpPr>
        <p:spPr>
          <a:xfrm>
            <a:off x="2999520" y="4653000"/>
            <a:ext cx="875376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36" name="Прямоугольник 26"/>
          <p:cNvSpPr/>
          <p:nvPr/>
        </p:nvSpPr>
        <p:spPr>
          <a:xfrm>
            <a:off x="3071520" y="4365000"/>
            <a:ext cx="849672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классах: учитель начальных классов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44.02.03 Педагогика дополнительного образования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237" name="Picture 2" descr="http://qrcoder.ru/code/?https%3A%2F%2Fgksyzran.ru%2Fabiturientam.html&amp;4&amp;0"/>
          <p:cNvPicPr/>
          <p:nvPr/>
        </p:nvPicPr>
        <p:blipFill>
          <a:blip r:embed="rId3"/>
          <a:stretch/>
        </p:blipFill>
        <p:spPr>
          <a:xfrm>
            <a:off x="10945080" y="1972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2238" name="PlaceHolder 2"/>
          <p:cNvSpPr>
            <a:spLocks noGrp="1"/>
          </p:cNvSpPr>
          <p:nvPr>
            <p:ph type="ftr" idx="113"/>
          </p:nvPr>
        </p:nvSpPr>
        <p:spPr>
          <a:xfrm>
            <a:off x="995688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9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"Губернский колледж г. Сызрани"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240" name="Прямоугольник 43"/>
          <p:cNvSpPr/>
          <p:nvPr/>
        </p:nvSpPr>
        <p:spPr>
          <a:xfrm>
            <a:off x="263520" y="6488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446028 Самарская область г. Сызрань, проспект 50 лет Октября д.11, тел.: +7 846 435-24-84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241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242" name="Прямоугольник 39"/>
          <p:cNvSpPr/>
          <p:nvPr/>
        </p:nvSpPr>
        <p:spPr>
          <a:xfrm>
            <a:off x="2894760" y="1377000"/>
            <a:ext cx="89031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3" name="AutoShape 3"/>
          <p:cNvSpPr/>
          <p:nvPr/>
        </p:nvSpPr>
        <p:spPr>
          <a:xfrm>
            <a:off x="2844000" y="1333800"/>
            <a:ext cx="8856000" cy="7988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244" name="AutoShape 3"/>
          <p:cNvSpPr/>
          <p:nvPr/>
        </p:nvSpPr>
        <p:spPr>
          <a:xfrm>
            <a:off x="2783520" y="2637000"/>
            <a:ext cx="8856000" cy="2304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245" name="Прямоугольник 56"/>
          <p:cNvSpPr/>
          <p:nvPr/>
        </p:nvSpPr>
        <p:spPr>
          <a:xfrm>
            <a:off x="2999520" y="4653000"/>
            <a:ext cx="875376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6" name="Прямоугольник 26"/>
          <p:cNvSpPr/>
          <p:nvPr/>
        </p:nvSpPr>
        <p:spPr>
          <a:xfrm>
            <a:off x="2783520" y="2709000"/>
            <a:ext cx="8843400" cy="203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08.02.14 Эксплуатация и обслуживание многоквартирного дома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10.02.05 Обеспечение информационной безопасности автоматизированных систем: </a:t>
            </a: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техник по защите информации, оператор электронно-вычислительных и вычислительных машин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классах: учитель начальных классов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247" name="Группа 28"/>
          <p:cNvGrpSpPr/>
          <p:nvPr/>
        </p:nvGrpSpPr>
        <p:grpSpPr>
          <a:xfrm>
            <a:off x="191520" y="1196640"/>
            <a:ext cx="2313720" cy="1824840"/>
            <a:chOff x="191520" y="1196640"/>
            <a:chExt cx="2313720" cy="1824840"/>
          </a:xfrm>
        </p:grpSpPr>
        <p:sp>
          <p:nvSpPr>
            <p:cNvPr id="2248" name="Oval 14"/>
            <p:cNvSpPr/>
            <p:nvPr/>
          </p:nvSpPr>
          <p:spPr>
            <a:xfrm>
              <a:off x="191520" y="176328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249" name="Group 18"/>
            <p:cNvGrpSpPr/>
            <p:nvPr/>
          </p:nvGrpSpPr>
          <p:grpSpPr>
            <a:xfrm>
              <a:off x="387360" y="1196640"/>
              <a:ext cx="1928880" cy="1824840"/>
              <a:chOff x="387360" y="1196640"/>
              <a:chExt cx="1928880" cy="1824840"/>
            </a:xfrm>
          </p:grpSpPr>
          <p:sp>
            <p:nvSpPr>
              <p:cNvPr id="2250" name="Oval 19"/>
              <p:cNvSpPr/>
              <p:nvPr/>
            </p:nvSpPr>
            <p:spPr>
              <a:xfrm>
                <a:off x="387360" y="1196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51" name="Oval 20"/>
              <p:cNvSpPr/>
              <p:nvPr/>
            </p:nvSpPr>
            <p:spPr>
              <a:xfrm>
                <a:off x="411840" y="1207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52" name="Oval 21"/>
              <p:cNvSpPr/>
              <p:nvPr/>
            </p:nvSpPr>
            <p:spPr>
              <a:xfrm>
                <a:off x="432000" y="1224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53" name="Oval 22"/>
              <p:cNvSpPr/>
              <p:nvPr/>
            </p:nvSpPr>
            <p:spPr>
              <a:xfrm>
                <a:off x="536760" y="1271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254" name="Text Box 38"/>
            <p:cNvSpPr/>
            <p:nvPr/>
          </p:nvSpPr>
          <p:spPr>
            <a:xfrm>
              <a:off x="245520" y="173880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255" name="Рисунок 38" descr="https://pandia.ru/text/80/648/images/img3_126.jpg"/>
            <p:cNvPicPr/>
            <p:nvPr/>
          </p:nvPicPr>
          <p:blipFill>
            <a:blip r:embed="rId1"/>
            <a:srcRect l="49402" t="0" r="24919" b="0"/>
            <a:stretch/>
          </p:blipFill>
          <p:spPr>
            <a:xfrm>
              <a:off x="1084320" y="126720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256" name="Группа 45"/>
          <p:cNvGrpSpPr/>
          <p:nvPr/>
        </p:nvGrpSpPr>
        <p:grpSpPr>
          <a:xfrm>
            <a:off x="119160" y="2811240"/>
            <a:ext cx="2338200" cy="1824840"/>
            <a:chOff x="119160" y="2811240"/>
            <a:chExt cx="2338200" cy="1824840"/>
          </a:xfrm>
        </p:grpSpPr>
        <p:sp>
          <p:nvSpPr>
            <p:cNvPr id="2257" name="Oval 14"/>
            <p:cNvSpPr/>
            <p:nvPr/>
          </p:nvSpPr>
          <p:spPr>
            <a:xfrm>
              <a:off x="119160" y="339372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258" name="Group 18"/>
            <p:cNvGrpSpPr/>
            <p:nvPr/>
          </p:nvGrpSpPr>
          <p:grpSpPr>
            <a:xfrm>
              <a:off x="347040" y="2811240"/>
              <a:ext cx="1928880" cy="1824840"/>
              <a:chOff x="347040" y="2811240"/>
              <a:chExt cx="1928880" cy="1824840"/>
            </a:xfrm>
          </p:grpSpPr>
          <p:sp>
            <p:nvSpPr>
              <p:cNvPr id="2259" name="Oval 19"/>
              <p:cNvSpPr/>
              <p:nvPr/>
            </p:nvSpPr>
            <p:spPr>
              <a:xfrm>
                <a:off x="347040" y="28112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60" name="Oval 20"/>
              <p:cNvSpPr/>
              <p:nvPr/>
            </p:nvSpPr>
            <p:spPr>
              <a:xfrm>
                <a:off x="371520" y="28213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61" name="Oval 21"/>
              <p:cNvSpPr/>
              <p:nvPr/>
            </p:nvSpPr>
            <p:spPr>
              <a:xfrm>
                <a:off x="391680" y="28389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62" name="Oval 22"/>
              <p:cNvSpPr/>
              <p:nvPr/>
            </p:nvSpPr>
            <p:spPr>
              <a:xfrm>
                <a:off x="496440" y="28857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263" name="Text Box 38"/>
            <p:cNvSpPr/>
            <p:nvPr/>
          </p:nvSpPr>
          <p:spPr>
            <a:xfrm>
              <a:off x="264600" y="338292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264" name="Рисунок 58" descr="https://pandia.ru/text/80/648/images/img3_126.jpg"/>
            <p:cNvPicPr/>
            <p:nvPr/>
          </p:nvPicPr>
          <p:blipFill>
            <a:blip r:embed="rId2"/>
            <a:srcRect l="24862" t="0" r="50104" b="1468"/>
            <a:stretch/>
          </p:blipFill>
          <p:spPr>
            <a:xfrm>
              <a:off x="1072080" y="29268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265" name="Группа 64"/>
          <p:cNvGrpSpPr/>
          <p:nvPr/>
        </p:nvGrpSpPr>
        <p:grpSpPr>
          <a:xfrm>
            <a:off x="191520" y="4595040"/>
            <a:ext cx="2129040" cy="1839240"/>
            <a:chOff x="191520" y="4595040"/>
            <a:chExt cx="2129040" cy="1839240"/>
          </a:xfrm>
        </p:grpSpPr>
        <p:sp>
          <p:nvSpPr>
            <p:cNvPr id="2266" name="Oval 14"/>
            <p:cNvSpPr/>
            <p:nvPr/>
          </p:nvSpPr>
          <p:spPr>
            <a:xfrm>
              <a:off x="191520" y="5207760"/>
              <a:ext cx="431640" cy="73692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267" name="Group 28"/>
            <p:cNvGrpSpPr/>
            <p:nvPr/>
          </p:nvGrpSpPr>
          <p:grpSpPr>
            <a:xfrm>
              <a:off x="391320" y="4595040"/>
              <a:ext cx="1929240" cy="1839240"/>
              <a:chOff x="391320" y="4595040"/>
              <a:chExt cx="1929240" cy="1839240"/>
            </a:xfrm>
          </p:grpSpPr>
          <p:sp>
            <p:nvSpPr>
              <p:cNvPr id="2268" name="Oval 29"/>
              <p:cNvSpPr/>
              <p:nvPr/>
            </p:nvSpPr>
            <p:spPr>
              <a:xfrm>
                <a:off x="391320" y="4609440"/>
                <a:ext cx="192924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69" name="Oval 30"/>
              <p:cNvSpPr/>
              <p:nvPr/>
            </p:nvSpPr>
            <p:spPr>
              <a:xfrm>
                <a:off x="416160" y="4619520"/>
                <a:ext cx="188316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70" name="Oval 31"/>
              <p:cNvSpPr/>
              <p:nvPr/>
            </p:nvSpPr>
            <p:spPr>
              <a:xfrm>
                <a:off x="435960" y="4637160"/>
                <a:ext cx="1790640" cy="166320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71" name="Oval 32"/>
              <p:cNvSpPr/>
              <p:nvPr/>
            </p:nvSpPr>
            <p:spPr>
              <a:xfrm>
                <a:off x="505440" y="4595040"/>
                <a:ext cx="159156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pic>
          <p:nvPicPr>
            <p:cNvPr id="2272" name="Рисунок 67" descr="https://pandia.ru/text/80/648/images/img3_126.jpg"/>
            <p:cNvPicPr/>
            <p:nvPr/>
          </p:nvPicPr>
          <p:blipFill>
            <a:blip r:embed="rId3"/>
            <a:srcRect l="74914" t="0" r="0" b="0"/>
            <a:stretch/>
          </p:blipFill>
          <p:spPr>
            <a:xfrm>
              <a:off x="1182960" y="4735440"/>
              <a:ext cx="472680" cy="481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273" name="Text Box 38"/>
            <p:cNvSpPr/>
            <p:nvPr/>
          </p:nvSpPr>
          <p:spPr>
            <a:xfrm>
              <a:off x="701640" y="5198040"/>
              <a:ext cx="146268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интеллекта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274" name="AutoShape 3"/>
          <p:cNvSpPr/>
          <p:nvPr/>
        </p:nvSpPr>
        <p:spPr>
          <a:xfrm>
            <a:off x="2723760" y="5157360"/>
            <a:ext cx="8856000" cy="1079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275" name="Прямоугольник 75"/>
          <p:cNvSpPr/>
          <p:nvPr/>
        </p:nvSpPr>
        <p:spPr>
          <a:xfrm>
            <a:off x="2888280" y="5314320"/>
            <a:ext cx="88977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16909 Портной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нет, Срок обучения:3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276" name="Picture 2" descr="http://qrcoder.ru/code/?https%3A%2F%2Fgksyzran.ru%2Fabiturientam.html&amp;4&amp;0"/>
          <p:cNvPicPr/>
          <p:nvPr/>
        </p:nvPicPr>
        <p:blipFill>
          <a:blip r:embed="rId4"/>
          <a:stretch/>
        </p:blipFill>
        <p:spPr>
          <a:xfrm>
            <a:off x="10945080" y="1972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2277" name="PlaceHolder 2"/>
          <p:cNvSpPr>
            <a:spLocks noGrp="1"/>
          </p:cNvSpPr>
          <p:nvPr>
            <p:ph type="ftr" idx="114"/>
          </p:nvPr>
        </p:nvSpPr>
        <p:spPr>
          <a:xfrm>
            <a:off x="1012860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5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8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14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"Красноармейский государственный техникум имени Героя Социалистического труда Николая Никифоровича Пенина"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279" name="Прямоугольник 43"/>
          <p:cNvSpPr/>
          <p:nvPr/>
        </p:nvSpPr>
        <p:spPr>
          <a:xfrm>
            <a:off x="263160" y="642816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обл, Красноармейский р-он, с. Красноармейское, пер. Южный,7, тел.: +7 846 752-12-82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280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281" name="Прямоугольник 39"/>
          <p:cNvSpPr/>
          <p:nvPr/>
        </p:nvSpPr>
        <p:spPr>
          <a:xfrm>
            <a:off x="3025440" y="1754280"/>
            <a:ext cx="87537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39.01.01 Социальный работник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2" name="AutoShape 3"/>
          <p:cNvSpPr/>
          <p:nvPr/>
        </p:nvSpPr>
        <p:spPr>
          <a:xfrm>
            <a:off x="2855520" y="1412640"/>
            <a:ext cx="8856000" cy="1295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2283" name="Группа 26"/>
          <p:cNvGrpSpPr/>
          <p:nvPr/>
        </p:nvGrpSpPr>
        <p:grpSpPr>
          <a:xfrm>
            <a:off x="366840" y="1540440"/>
            <a:ext cx="2242800" cy="1824840"/>
            <a:chOff x="366840" y="1540440"/>
            <a:chExt cx="2242800" cy="1824840"/>
          </a:xfrm>
        </p:grpSpPr>
        <p:sp>
          <p:nvSpPr>
            <p:cNvPr id="2284" name="Oval 14"/>
            <p:cNvSpPr/>
            <p:nvPr/>
          </p:nvSpPr>
          <p:spPr>
            <a:xfrm>
              <a:off x="366840" y="213156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285" name="Group 18"/>
            <p:cNvGrpSpPr/>
            <p:nvPr/>
          </p:nvGrpSpPr>
          <p:grpSpPr>
            <a:xfrm>
              <a:off x="591480" y="1540440"/>
              <a:ext cx="1928880" cy="1824840"/>
              <a:chOff x="591480" y="1540440"/>
              <a:chExt cx="1928880" cy="1824840"/>
            </a:xfrm>
          </p:grpSpPr>
          <p:sp>
            <p:nvSpPr>
              <p:cNvPr id="2286" name="Oval 19"/>
              <p:cNvSpPr/>
              <p:nvPr/>
            </p:nvSpPr>
            <p:spPr>
              <a:xfrm>
                <a:off x="591480" y="15404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87" name="Oval 20"/>
              <p:cNvSpPr/>
              <p:nvPr/>
            </p:nvSpPr>
            <p:spPr>
              <a:xfrm>
                <a:off x="615960" y="15505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88" name="Oval 21"/>
              <p:cNvSpPr/>
              <p:nvPr/>
            </p:nvSpPr>
            <p:spPr>
              <a:xfrm>
                <a:off x="636120" y="15681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89" name="Oval 22"/>
              <p:cNvSpPr/>
              <p:nvPr/>
            </p:nvSpPr>
            <p:spPr>
              <a:xfrm>
                <a:off x="740880" y="16146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290" name="Text Box 38"/>
            <p:cNvSpPr/>
            <p:nvPr/>
          </p:nvSpPr>
          <p:spPr>
            <a:xfrm>
              <a:off x="599760" y="21049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291" name="Рисунок 3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245600" y="160488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292" name="Группа 46"/>
          <p:cNvGrpSpPr/>
          <p:nvPr/>
        </p:nvGrpSpPr>
        <p:grpSpPr>
          <a:xfrm>
            <a:off x="312120" y="3994920"/>
            <a:ext cx="2381760" cy="1824840"/>
            <a:chOff x="312120" y="3994920"/>
            <a:chExt cx="2381760" cy="1824840"/>
          </a:xfrm>
        </p:grpSpPr>
        <p:sp>
          <p:nvSpPr>
            <p:cNvPr id="2293" name="Oval 14"/>
            <p:cNvSpPr/>
            <p:nvPr/>
          </p:nvSpPr>
          <p:spPr>
            <a:xfrm>
              <a:off x="312120" y="454752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294" name="Group 18"/>
            <p:cNvGrpSpPr/>
            <p:nvPr/>
          </p:nvGrpSpPr>
          <p:grpSpPr>
            <a:xfrm>
              <a:off x="564120" y="3994920"/>
              <a:ext cx="1928880" cy="1824840"/>
              <a:chOff x="564120" y="3994920"/>
              <a:chExt cx="1928880" cy="1824840"/>
            </a:xfrm>
          </p:grpSpPr>
          <p:sp>
            <p:nvSpPr>
              <p:cNvPr id="2295" name="Oval 19"/>
              <p:cNvSpPr/>
              <p:nvPr/>
            </p:nvSpPr>
            <p:spPr>
              <a:xfrm>
                <a:off x="564120" y="39949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96" name="Oval 20"/>
              <p:cNvSpPr/>
              <p:nvPr/>
            </p:nvSpPr>
            <p:spPr>
              <a:xfrm>
                <a:off x="588600" y="40053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97" name="Oval 21"/>
              <p:cNvSpPr/>
              <p:nvPr/>
            </p:nvSpPr>
            <p:spPr>
              <a:xfrm>
                <a:off x="608760" y="40226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298" name="Oval 22"/>
              <p:cNvSpPr/>
              <p:nvPr/>
            </p:nvSpPr>
            <p:spPr>
              <a:xfrm>
                <a:off x="713520" y="40694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299" name="Text Box 38"/>
            <p:cNvSpPr/>
            <p:nvPr/>
          </p:nvSpPr>
          <p:spPr>
            <a:xfrm>
              <a:off x="557640" y="459468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300" name="Рисунок 50" descr="https://mo-strelna.ru/upload_files/pomosh/2.png"/>
            <p:cNvPicPr/>
            <p:nvPr/>
          </p:nvPicPr>
          <p:blipFill>
            <a:blip r:embed="rId2"/>
            <a:srcRect l="0" t="0" r="73700" b="0"/>
            <a:stretch/>
          </p:blipFill>
          <p:spPr>
            <a:xfrm>
              <a:off x="1285200" y="414252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301" name="AutoShape 3"/>
          <p:cNvSpPr/>
          <p:nvPr/>
        </p:nvSpPr>
        <p:spPr>
          <a:xfrm>
            <a:off x="2838600" y="4015800"/>
            <a:ext cx="8856000" cy="136908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302" name="Прямоугольник 56"/>
          <p:cNvSpPr/>
          <p:nvPr/>
        </p:nvSpPr>
        <p:spPr>
          <a:xfrm>
            <a:off x="3071520" y="4365000"/>
            <a:ext cx="87537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39.01.01 Социальный работник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3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304" name="Picture 2" descr="http://qrcoder.ru/code/?http%3A%2F%2Fpu33.minobr63.ru%2F&amp;4&amp;0"/>
          <p:cNvPicPr/>
          <p:nvPr/>
        </p:nvPicPr>
        <p:blipFill>
          <a:blip r:embed="rId3"/>
          <a:stretch/>
        </p:blipFill>
        <p:spPr>
          <a:xfrm>
            <a:off x="10926360" y="2242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2305" name="PlaceHolder 2"/>
          <p:cNvSpPr>
            <a:spLocks noGrp="1"/>
          </p:cNvSpPr>
          <p:nvPr>
            <p:ph type="ftr" idx="115"/>
          </p:nvPr>
        </p:nvSpPr>
        <p:spPr>
          <a:xfrm>
            <a:off x="969624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6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"Самарское областное училище культуры и искусств"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307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г. Самара, ул. Вилоновская, д.21, тел.: +7 846 333-33-25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308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309" name="Прямоугольник 39"/>
          <p:cNvSpPr/>
          <p:nvPr/>
        </p:nvSpPr>
        <p:spPr>
          <a:xfrm>
            <a:off x="2999520" y="1556640"/>
            <a:ext cx="875376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54.02.01 Дизайн (по отраслям)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54.02.02. Декоративно-прикладное творчество и народные промыслы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( по видам)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0" name="AutoShape 3"/>
          <p:cNvSpPr/>
          <p:nvPr/>
        </p:nvSpPr>
        <p:spPr>
          <a:xfrm>
            <a:off x="2855520" y="1412640"/>
            <a:ext cx="8856000" cy="201132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2311" name="Группа 26"/>
          <p:cNvGrpSpPr/>
          <p:nvPr/>
        </p:nvGrpSpPr>
        <p:grpSpPr>
          <a:xfrm>
            <a:off x="360000" y="1599120"/>
            <a:ext cx="2242800" cy="1824840"/>
            <a:chOff x="360000" y="1599120"/>
            <a:chExt cx="2242800" cy="1824840"/>
          </a:xfrm>
        </p:grpSpPr>
        <p:sp>
          <p:nvSpPr>
            <p:cNvPr id="2312" name="Oval 14"/>
            <p:cNvSpPr/>
            <p:nvPr/>
          </p:nvSpPr>
          <p:spPr>
            <a:xfrm>
              <a:off x="360000" y="219024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313" name="Group 18"/>
            <p:cNvGrpSpPr/>
            <p:nvPr/>
          </p:nvGrpSpPr>
          <p:grpSpPr>
            <a:xfrm>
              <a:off x="585000" y="1599120"/>
              <a:ext cx="1928880" cy="1824840"/>
              <a:chOff x="585000" y="1599120"/>
              <a:chExt cx="1928880" cy="1824840"/>
            </a:xfrm>
          </p:grpSpPr>
          <p:sp>
            <p:nvSpPr>
              <p:cNvPr id="2314" name="Oval 19"/>
              <p:cNvSpPr/>
              <p:nvPr/>
            </p:nvSpPr>
            <p:spPr>
              <a:xfrm>
                <a:off x="585000" y="15991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15" name="Oval 20"/>
              <p:cNvSpPr/>
              <p:nvPr/>
            </p:nvSpPr>
            <p:spPr>
              <a:xfrm>
                <a:off x="609480" y="16092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16" name="Oval 21"/>
              <p:cNvSpPr/>
              <p:nvPr/>
            </p:nvSpPr>
            <p:spPr>
              <a:xfrm>
                <a:off x="629640" y="16268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17" name="Oval 22"/>
              <p:cNvSpPr/>
              <p:nvPr/>
            </p:nvSpPr>
            <p:spPr>
              <a:xfrm>
                <a:off x="734400" y="16736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318" name="Text Box 38"/>
            <p:cNvSpPr/>
            <p:nvPr/>
          </p:nvSpPr>
          <p:spPr>
            <a:xfrm>
              <a:off x="592920" y="216360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319" name="Рисунок 3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238760" y="166392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320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321" name="Picture 2" descr="http://qrcoder.ru/code/?https%3A%2F%2Fsouk-sm.ru%2Fabiturienti.html&amp;4&amp;0"/>
          <p:cNvPicPr/>
          <p:nvPr/>
        </p:nvPicPr>
        <p:blipFill>
          <a:blip r:embed="rId2"/>
          <a:stretch/>
        </p:blipFill>
        <p:spPr>
          <a:xfrm>
            <a:off x="11070000" y="204840"/>
            <a:ext cx="852840" cy="852840"/>
          </a:xfrm>
          <a:prstGeom prst="rect">
            <a:avLst/>
          </a:prstGeom>
          <a:ln w="0">
            <a:noFill/>
          </a:ln>
        </p:spPr>
      </p:pic>
      <p:grpSp>
        <p:nvGrpSpPr>
          <p:cNvPr id="2322" name="Группа 46"/>
          <p:cNvGrpSpPr/>
          <p:nvPr/>
        </p:nvGrpSpPr>
        <p:grpSpPr>
          <a:xfrm>
            <a:off x="360000" y="3831480"/>
            <a:ext cx="2382120" cy="1824840"/>
            <a:chOff x="360000" y="3831480"/>
            <a:chExt cx="2382120" cy="1824840"/>
          </a:xfrm>
        </p:grpSpPr>
        <p:sp>
          <p:nvSpPr>
            <p:cNvPr id="2323" name="Oval 14"/>
            <p:cNvSpPr/>
            <p:nvPr/>
          </p:nvSpPr>
          <p:spPr>
            <a:xfrm>
              <a:off x="360000" y="438408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324" name="Group 18"/>
            <p:cNvGrpSpPr/>
            <p:nvPr/>
          </p:nvGrpSpPr>
          <p:grpSpPr>
            <a:xfrm>
              <a:off x="612000" y="3831480"/>
              <a:ext cx="1928880" cy="1824840"/>
              <a:chOff x="612000" y="3831480"/>
              <a:chExt cx="1928880" cy="1824840"/>
            </a:xfrm>
          </p:grpSpPr>
          <p:sp>
            <p:nvSpPr>
              <p:cNvPr id="2325" name="Oval 19"/>
              <p:cNvSpPr/>
              <p:nvPr/>
            </p:nvSpPr>
            <p:spPr>
              <a:xfrm>
                <a:off x="612000" y="38314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26" name="Oval 20"/>
              <p:cNvSpPr/>
              <p:nvPr/>
            </p:nvSpPr>
            <p:spPr>
              <a:xfrm>
                <a:off x="636840" y="38419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27" name="Oval 21"/>
              <p:cNvSpPr/>
              <p:nvPr/>
            </p:nvSpPr>
            <p:spPr>
              <a:xfrm>
                <a:off x="657000" y="38592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28" name="Oval 22"/>
              <p:cNvSpPr/>
              <p:nvPr/>
            </p:nvSpPr>
            <p:spPr>
              <a:xfrm>
                <a:off x="761760" y="39060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329" name="Text Box 38"/>
            <p:cNvSpPr/>
            <p:nvPr/>
          </p:nvSpPr>
          <p:spPr>
            <a:xfrm>
              <a:off x="605880" y="443124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330" name="Рисунок 21" descr="https://mo-strelna.ru/upload_files/pomosh/2.png"/>
            <p:cNvPicPr/>
            <p:nvPr/>
          </p:nvPicPr>
          <p:blipFill>
            <a:blip r:embed="rId3"/>
            <a:srcRect l="0" t="0" r="73700" b="0"/>
            <a:stretch/>
          </p:blipFill>
          <p:spPr>
            <a:xfrm>
              <a:off x="1333080" y="39790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331" name="AutoShape 3"/>
          <p:cNvSpPr/>
          <p:nvPr/>
        </p:nvSpPr>
        <p:spPr>
          <a:xfrm>
            <a:off x="2925000" y="3828240"/>
            <a:ext cx="8856000" cy="201132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332" name="Прямоугольник 29"/>
          <p:cNvSpPr/>
          <p:nvPr/>
        </p:nvSpPr>
        <p:spPr>
          <a:xfrm>
            <a:off x="3082680" y="4052160"/>
            <a:ext cx="8753760" cy="13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53.02.02. Музыкальное искусство эстрады (по видам)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53.02.05. Сольное и хоровое народное пение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3" name="PlaceHolder 2"/>
          <p:cNvSpPr>
            <a:spLocks noGrp="1"/>
          </p:cNvSpPr>
          <p:nvPr>
            <p:ph type="ftr" idx="116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учреждение Самарской области "Колледж гуманитарных и социально-педагогических дисциплин имени Святителя Алексия, Митрополита Московского"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335" name="Прямоугольник 43"/>
          <p:cNvSpPr/>
          <p:nvPr/>
        </p:nvSpPr>
        <p:spPr>
          <a:xfrm>
            <a:off x="263160" y="647676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445027, Самарская область, г. Тольятти, ул. Юбилейная, д.59, тел.: +7 848 251-05-54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336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337" name="Прямоугольник 39"/>
          <p:cNvSpPr/>
          <p:nvPr/>
        </p:nvSpPr>
        <p:spPr>
          <a:xfrm>
            <a:off x="3071520" y="1340640"/>
            <a:ext cx="8753760" cy="2279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программирование, разработчик веб и мультимедийных приложений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54.02.05 Живопись (по видам)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8" name="AutoShape 3"/>
          <p:cNvSpPr/>
          <p:nvPr/>
        </p:nvSpPr>
        <p:spPr>
          <a:xfrm>
            <a:off x="2855520" y="1268640"/>
            <a:ext cx="8856000" cy="237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2339" name="Группа 26"/>
          <p:cNvGrpSpPr/>
          <p:nvPr/>
        </p:nvGrpSpPr>
        <p:grpSpPr>
          <a:xfrm>
            <a:off x="407520" y="1268640"/>
            <a:ext cx="2242800" cy="1824840"/>
            <a:chOff x="407520" y="1268640"/>
            <a:chExt cx="2242800" cy="1824840"/>
          </a:xfrm>
        </p:grpSpPr>
        <p:sp>
          <p:nvSpPr>
            <p:cNvPr id="2340" name="Oval 14"/>
            <p:cNvSpPr/>
            <p:nvPr/>
          </p:nvSpPr>
          <p:spPr>
            <a:xfrm>
              <a:off x="407520" y="1860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341" name="Group 18"/>
            <p:cNvGrpSpPr/>
            <p:nvPr/>
          </p:nvGrpSpPr>
          <p:grpSpPr>
            <a:xfrm>
              <a:off x="632160" y="1268640"/>
              <a:ext cx="1928880" cy="1824840"/>
              <a:chOff x="632160" y="1268640"/>
              <a:chExt cx="1928880" cy="1824840"/>
            </a:xfrm>
          </p:grpSpPr>
          <p:sp>
            <p:nvSpPr>
              <p:cNvPr id="2342" name="Oval 19"/>
              <p:cNvSpPr/>
              <p:nvPr/>
            </p:nvSpPr>
            <p:spPr>
              <a:xfrm>
                <a:off x="632160" y="1268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43" name="Oval 20"/>
              <p:cNvSpPr/>
              <p:nvPr/>
            </p:nvSpPr>
            <p:spPr>
              <a:xfrm>
                <a:off x="656640" y="1279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44" name="Oval 21"/>
              <p:cNvSpPr/>
              <p:nvPr/>
            </p:nvSpPr>
            <p:spPr>
              <a:xfrm>
                <a:off x="676800" y="1296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45" name="Oval 22"/>
              <p:cNvSpPr/>
              <p:nvPr/>
            </p:nvSpPr>
            <p:spPr>
              <a:xfrm>
                <a:off x="781560" y="1343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346" name="Text Box 38"/>
            <p:cNvSpPr/>
            <p:nvPr/>
          </p:nvSpPr>
          <p:spPr>
            <a:xfrm>
              <a:off x="640440" y="1833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347" name="Рисунок 3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286280" y="1333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348" name="Группа 46"/>
          <p:cNvGrpSpPr/>
          <p:nvPr/>
        </p:nvGrpSpPr>
        <p:grpSpPr>
          <a:xfrm>
            <a:off x="401400" y="3703680"/>
            <a:ext cx="2381760" cy="1824840"/>
            <a:chOff x="401400" y="3703680"/>
            <a:chExt cx="2381760" cy="1824840"/>
          </a:xfrm>
        </p:grpSpPr>
        <p:sp>
          <p:nvSpPr>
            <p:cNvPr id="2349" name="Oval 14"/>
            <p:cNvSpPr/>
            <p:nvPr/>
          </p:nvSpPr>
          <p:spPr>
            <a:xfrm>
              <a:off x="401400" y="425628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350" name="Group 18"/>
            <p:cNvGrpSpPr/>
            <p:nvPr/>
          </p:nvGrpSpPr>
          <p:grpSpPr>
            <a:xfrm>
              <a:off x="653400" y="3703680"/>
              <a:ext cx="1928880" cy="1824840"/>
              <a:chOff x="653400" y="3703680"/>
              <a:chExt cx="1928880" cy="1824840"/>
            </a:xfrm>
          </p:grpSpPr>
          <p:sp>
            <p:nvSpPr>
              <p:cNvPr id="2351" name="Oval 19"/>
              <p:cNvSpPr/>
              <p:nvPr/>
            </p:nvSpPr>
            <p:spPr>
              <a:xfrm>
                <a:off x="653400" y="37036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52" name="Oval 20"/>
              <p:cNvSpPr/>
              <p:nvPr/>
            </p:nvSpPr>
            <p:spPr>
              <a:xfrm>
                <a:off x="677880" y="37137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53" name="Oval 21"/>
              <p:cNvSpPr/>
              <p:nvPr/>
            </p:nvSpPr>
            <p:spPr>
              <a:xfrm>
                <a:off x="698040" y="37314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54" name="Oval 22"/>
              <p:cNvSpPr/>
              <p:nvPr/>
            </p:nvSpPr>
            <p:spPr>
              <a:xfrm>
                <a:off x="802800" y="37778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355" name="Text Box 38"/>
            <p:cNvSpPr/>
            <p:nvPr/>
          </p:nvSpPr>
          <p:spPr>
            <a:xfrm>
              <a:off x="646920" y="430308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356" name="Рисунок 50" descr="https://mo-strelna.ru/upload_files/pomosh/2.png"/>
            <p:cNvPicPr/>
            <p:nvPr/>
          </p:nvPicPr>
          <p:blipFill>
            <a:blip r:embed="rId2"/>
            <a:srcRect l="0" t="0" r="73700" b="0"/>
            <a:stretch/>
          </p:blipFill>
          <p:spPr>
            <a:xfrm>
              <a:off x="1374480" y="385092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357" name="AutoShape 3"/>
          <p:cNvSpPr/>
          <p:nvPr/>
        </p:nvSpPr>
        <p:spPr>
          <a:xfrm>
            <a:off x="2855520" y="3861000"/>
            <a:ext cx="8856000" cy="25581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358" name="Прямоугольник 56"/>
          <p:cNvSpPr/>
          <p:nvPr/>
        </p:nvSpPr>
        <p:spPr>
          <a:xfrm>
            <a:off x="3071520" y="3933000"/>
            <a:ext cx="8753760" cy="2279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программирование, разработчик веб и мультимедийных приложений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44.02.05 Коррекционная педагогика в начальном образовании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9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360" name="Picture 2" descr="http://qrcoder.ru/code/?https%3A%2F%2Fgumcollege.ru%2Fspecialnosti_gumcollege&amp;4&amp;0"/>
          <p:cNvPicPr/>
          <p:nvPr/>
        </p:nvPicPr>
        <p:blipFill>
          <a:blip r:embed="rId3"/>
          <a:stretch/>
        </p:blipFill>
        <p:spPr>
          <a:xfrm>
            <a:off x="10930680" y="2008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2361" name="PlaceHolder 2"/>
          <p:cNvSpPr>
            <a:spLocks noGrp="1"/>
          </p:cNvSpPr>
          <p:nvPr>
            <p:ph type="ftr" idx="117"/>
          </p:nvPr>
        </p:nvSpPr>
        <p:spPr>
          <a:xfrm>
            <a:off x="9696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2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учреждение Самарской области "Колледж гуманитарных и социально-педагогических дисциплин имени Святителя Алексия, Митрополита Московского"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363" name="Прямоугольник 43"/>
          <p:cNvSpPr/>
          <p:nvPr/>
        </p:nvSpPr>
        <p:spPr>
          <a:xfrm>
            <a:off x="263520" y="6488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445027, Самарская область, г. Тольятти, ул. Юбилейная, д.59, тел.: +7 848 251-05-54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364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365" name="AutoShape 3"/>
          <p:cNvSpPr/>
          <p:nvPr/>
        </p:nvSpPr>
        <p:spPr>
          <a:xfrm>
            <a:off x="2783520" y="1845000"/>
            <a:ext cx="8856000" cy="196308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366" name="Прямоугольник 56"/>
          <p:cNvSpPr/>
          <p:nvPr/>
        </p:nvSpPr>
        <p:spPr>
          <a:xfrm>
            <a:off x="2855520" y="1989000"/>
            <a:ext cx="875376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программирование, разработчик веб и мультимедийных приложений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54.02.05 Живопись (по видам)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7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368" name="Группа 45"/>
          <p:cNvGrpSpPr/>
          <p:nvPr/>
        </p:nvGrpSpPr>
        <p:grpSpPr>
          <a:xfrm>
            <a:off x="407520" y="1599120"/>
            <a:ext cx="2337840" cy="1824840"/>
            <a:chOff x="407520" y="1599120"/>
            <a:chExt cx="2337840" cy="1824840"/>
          </a:xfrm>
        </p:grpSpPr>
        <p:sp>
          <p:nvSpPr>
            <p:cNvPr id="2369" name="Oval 14"/>
            <p:cNvSpPr/>
            <p:nvPr/>
          </p:nvSpPr>
          <p:spPr>
            <a:xfrm>
              <a:off x="407520" y="218160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370" name="Group 18"/>
            <p:cNvGrpSpPr/>
            <p:nvPr/>
          </p:nvGrpSpPr>
          <p:grpSpPr>
            <a:xfrm>
              <a:off x="635040" y="1599120"/>
              <a:ext cx="1928880" cy="1824840"/>
              <a:chOff x="635040" y="1599120"/>
              <a:chExt cx="1928880" cy="1824840"/>
            </a:xfrm>
          </p:grpSpPr>
          <p:sp>
            <p:nvSpPr>
              <p:cNvPr id="2371" name="Oval 19"/>
              <p:cNvSpPr/>
              <p:nvPr/>
            </p:nvSpPr>
            <p:spPr>
              <a:xfrm>
                <a:off x="635040" y="15991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72" name="Oval 20"/>
              <p:cNvSpPr/>
              <p:nvPr/>
            </p:nvSpPr>
            <p:spPr>
              <a:xfrm>
                <a:off x="659880" y="16092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73" name="Oval 21"/>
              <p:cNvSpPr/>
              <p:nvPr/>
            </p:nvSpPr>
            <p:spPr>
              <a:xfrm>
                <a:off x="679680" y="16268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74" name="Oval 22"/>
              <p:cNvSpPr/>
              <p:nvPr/>
            </p:nvSpPr>
            <p:spPr>
              <a:xfrm>
                <a:off x="784440" y="16736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375" name="Text Box 38"/>
            <p:cNvSpPr/>
            <p:nvPr/>
          </p:nvSpPr>
          <p:spPr>
            <a:xfrm>
              <a:off x="552600" y="217080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376" name="Рисунок 58" descr="https://pandia.ru/text/80/648/images/img3_126.jpg"/>
            <p:cNvPicPr/>
            <p:nvPr/>
          </p:nvPicPr>
          <p:blipFill>
            <a:blip r:embed="rId1"/>
            <a:srcRect l="24862" t="0" r="50104" b="1468"/>
            <a:stretch/>
          </p:blipFill>
          <p:spPr>
            <a:xfrm>
              <a:off x="1360440" y="17146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377" name="Picture 2" descr="http://qrcoder.ru/code/?https%3A%2F%2Fgumcollege.ru%2Fspecialnosti_gumcollege&amp;4&amp;0"/>
          <p:cNvPicPr/>
          <p:nvPr/>
        </p:nvPicPr>
        <p:blipFill>
          <a:blip r:embed="rId2"/>
          <a:stretch/>
        </p:blipFill>
        <p:spPr>
          <a:xfrm>
            <a:off x="10930680" y="2008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2378" name="PlaceHolder 2"/>
          <p:cNvSpPr>
            <a:spLocks noGrp="1"/>
          </p:cNvSpPr>
          <p:nvPr>
            <p:ph type="ftr" idx="118"/>
          </p:nvPr>
        </p:nvSpPr>
        <p:spPr>
          <a:xfrm>
            <a:off x="976824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9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учреждение Самарской области "Колледж гуманитарных и социально-педагогических дисциплин имени Святителя Алексия, Митрополита Московского"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380" name="Прямоугольник 43"/>
          <p:cNvSpPr/>
          <p:nvPr/>
        </p:nvSpPr>
        <p:spPr>
          <a:xfrm>
            <a:off x="263520" y="6488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445027, Самарская область, г. Тольятти, ул. Юбилейная, д.59, тел.: +7 848 251-05-54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381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382" name="Прямоугольник 39"/>
          <p:cNvSpPr/>
          <p:nvPr/>
        </p:nvSpPr>
        <p:spPr>
          <a:xfrm>
            <a:off x="2999520" y="1412640"/>
            <a:ext cx="8753760" cy="2279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программирование, разработчик веб и мультимедийных приложений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44.02.05 Коррекционная педагогика в начальном образовании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3" name="AutoShape 3"/>
          <p:cNvSpPr/>
          <p:nvPr/>
        </p:nvSpPr>
        <p:spPr>
          <a:xfrm>
            <a:off x="2855520" y="1340640"/>
            <a:ext cx="8856000" cy="24620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384" name="AutoShape 3"/>
          <p:cNvSpPr/>
          <p:nvPr/>
        </p:nvSpPr>
        <p:spPr>
          <a:xfrm>
            <a:off x="2839680" y="4393080"/>
            <a:ext cx="8856000" cy="16185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385" name="Прямоугольник 56"/>
          <p:cNvSpPr/>
          <p:nvPr/>
        </p:nvSpPr>
        <p:spPr>
          <a:xfrm>
            <a:off x="2999520" y="4518360"/>
            <a:ext cx="875376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программирование, разработчик веб и мультимедийных приложений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6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387" name="Группа 28"/>
          <p:cNvGrpSpPr/>
          <p:nvPr/>
        </p:nvGrpSpPr>
        <p:grpSpPr>
          <a:xfrm>
            <a:off x="363960" y="1397880"/>
            <a:ext cx="2314080" cy="1824840"/>
            <a:chOff x="363960" y="1397880"/>
            <a:chExt cx="2314080" cy="1824840"/>
          </a:xfrm>
        </p:grpSpPr>
        <p:sp>
          <p:nvSpPr>
            <p:cNvPr id="2388" name="Oval 14"/>
            <p:cNvSpPr/>
            <p:nvPr/>
          </p:nvSpPr>
          <p:spPr>
            <a:xfrm>
              <a:off x="363960" y="196452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389" name="Group 18"/>
            <p:cNvGrpSpPr/>
            <p:nvPr/>
          </p:nvGrpSpPr>
          <p:grpSpPr>
            <a:xfrm>
              <a:off x="559800" y="1397880"/>
              <a:ext cx="1928880" cy="1824840"/>
              <a:chOff x="559800" y="1397880"/>
              <a:chExt cx="1928880" cy="1824840"/>
            </a:xfrm>
          </p:grpSpPr>
          <p:sp>
            <p:nvSpPr>
              <p:cNvPr id="2390" name="Oval 19"/>
              <p:cNvSpPr/>
              <p:nvPr/>
            </p:nvSpPr>
            <p:spPr>
              <a:xfrm>
                <a:off x="559800" y="13978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91" name="Oval 20"/>
              <p:cNvSpPr/>
              <p:nvPr/>
            </p:nvSpPr>
            <p:spPr>
              <a:xfrm>
                <a:off x="584640" y="14079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92" name="Oval 21"/>
              <p:cNvSpPr/>
              <p:nvPr/>
            </p:nvSpPr>
            <p:spPr>
              <a:xfrm>
                <a:off x="604440" y="14256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393" name="Oval 22"/>
              <p:cNvSpPr/>
              <p:nvPr/>
            </p:nvSpPr>
            <p:spPr>
              <a:xfrm>
                <a:off x="709200" y="14720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394" name="Text Box 38"/>
            <p:cNvSpPr/>
            <p:nvPr/>
          </p:nvSpPr>
          <p:spPr>
            <a:xfrm>
              <a:off x="418320" y="193968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395" name="Рисунок 38" descr="https://pandia.ru/text/80/648/images/img3_126.jpg"/>
            <p:cNvPicPr/>
            <p:nvPr/>
          </p:nvPicPr>
          <p:blipFill>
            <a:blip r:embed="rId1"/>
            <a:srcRect l="49402" t="0" r="24919" b="0"/>
            <a:stretch/>
          </p:blipFill>
          <p:spPr>
            <a:xfrm>
              <a:off x="1256760" y="146844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396" name="Picture 2" descr="http://qrcoder.ru/code/?https%3A%2F%2Fgumcollege.ru%2Fspecialnosti_gumcollege&amp;4&amp;0"/>
          <p:cNvPicPr/>
          <p:nvPr/>
        </p:nvPicPr>
        <p:blipFill>
          <a:blip r:embed="rId2"/>
          <a:stretch/>
        </p:blipFill>
        <p:spPr>
          <a:xfrm>
            <a:off x="10930680" y="200880"/>
            <a:ext cx="852840" cy="852840"/>
          </a:xfrm>
          <a:prstGeom prst="rect">
            <a:avLst/>
          </a:prstGeom>
          <a:ln w="0">
            <a:noFill/>
          </a:ln>
        </p:spPr>
      </p:pic>
      <p:grpSp>
        <p:nvGrpSpPr>
          <p:cNvPr id="2397" name="Группа 30"/>
          <p:cNvGrpSpPr/>
          <p:nvPr/>
        </p:nvGrpSpPr>
        <p:grpSpPr>
          <a:xfrm>
            <a:off x="257760" y="4156200"/>
            <a:ext cx="2239920" cy="1824840"/>
            <a:chOff x="257760" y="4156200"/>
            <a:chExt cx="2239920" cy="1824840"/>
          </a:xfrm>
        </p:grpSpPr>
        <p:sp>
          <p:nvSpPr>
            <p:cNvPr id="2398" name="Oval 14"/>
            <p:cNvSpPr/>
            <p:nvPr/>
          </p:nvSpPr>
          <p:spPr>
            <a:xfrm>
              <a:off x="257760" y="4752360"/>
              <a:ext cx="431640" cy="736920"/>
            </a:xfrm>
            <a:prstGeom prst="ellipse">
              <a:avLst/>
            </a:prstGeom>
            <a:solidFill>
              <a:srgbClr val="7030a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399" name="Group 18"/>
            <p:cNvGrpSpPr/>
            <p:nvPr/>
          </p:nvGrpSpPr>
          <p:grpSpPr>
            <a:xfrm>
              <a:off x="483480" y="4156200"/>
              <a:ext cx="1928880" cy="1824840"/>
              <a:chOff x="483480" y="4156200"/>
              <a:chExt cx="1928880" cy="1824840"/>
            </a:xfrm>
          </p:grpSpPr>
          <p:sp>
            <p:nvSpPr>
              <p:cNvPr id="2400" name="Oval 19"/>
              <p:cNvSpPr/>
              <p:nvPr/>
            </p:nvSpPr>
            <p:spPr>
              <a:xfrm>
                <a:off x="483480" y="41562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01" name="Oval 20"/>
              <p:cNvSpPr/>
              <p:nvPr/>
            </p:nvSpPr>
            <p:spPr>
              <a:xfrm>
                <a:off x="507960" y="41662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02" name="Oval 21"/>
              <p:cNvSpPr/>
              <p:nvPr/>
            </p:nvSpPr>
            <p:spPr>
              <a:xfrm>
                <a:off x="528120" y="41839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03" name="Oval 22"/>
              <p:cNvSpPr/>
              <p:nvPr/>
            </p:nvSpPr>
            <p:spPr>
              <a:xfrm>
                <a:off x="632880" y="42303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404" name="Text Box 38"/>
            <p:cNvSpPr/>
            <p:nvPr/>
          </p:nvSpPr>
          <p:spPr>
            <a:xfrm>
              <a:off x="539640" y="4760640"/>
              <a:ext cx="195804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(кресло-коляска)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405" name="Рисунок 34" descr="https://pandia.ru/text/80/648/images/img3_126.jpg"/>
            <p:cNvPicPr/>
            <p:nvPr/>
          </p:nvPicPr>
          <p:blipFill>
            <a:blip r:embed="rId3"/>
            <a:srcRect l="0" t="1909" r="74972" b="0"/>
            <a:stretch/>
          </p:blipFill>
          <p:spPr>
            <a:xfrm>
              <a:off x="1253520" y="4256640"/>
              <a:ext cx="4802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406" name="PlaceHolder 2"/>
          <p:cNvSpPr>
            <a:spLocks noGrp="1"/>
          </p:cNvSpPr>
          <p:nvPr>
            <p:ph type="ftr" idx="119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7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«Кинельский государственный техникум»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408" name="Прямоугольник 43"/>
          <p:cNvSpPr/>
          <p:nvPr/>
        </p:nvSpPr>
        <p:spPr>
          <a:xfrm>
            <a:off x="335520" y="64206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446435 г. Кинель, ул. Украинская, 50, тел.: +7 846 636-28-83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409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410" name="Прямоугольник 39"/>
          <p:cNvSpPr/>
          <p:nvPr/>
        </p:nvSpPr>
        <p:spPr>
          <a:xfrm>
            <a:off x="2999520" y="1772640"/>
            <a:ext cx="8496720" cy="1793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19.01.18 Аппаратчик-оператор производства продуктов питания из растительного сырья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Коммерция (по отраслям) на коммерческой основе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1" name="AutoShape 3"/>
          <p:cNvSpPr/>
          <p:nvPr/>
        </p:nvSpPr>
        <p:spPr>
          <a:xfrm>
            <a:off x="2855520" y="1700640"/>
            <a:ext cx="8856000" cy="165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2412" name="Группа 26"/>
          <p:cNvGrpSpPr/>
          <p:nvPr/>
        </p:nvGrpSpPr>
        <p:grpSpPr>
          <a:xfrm>
            <a:off x="335520" y="1845000"/>
            <a:ext cx="2242800" cy="1824840"/>
            <a:chOff x="335520" y="1845000"/>
            <a:chExt cx="2242800" cy="1824840"/>
          </a:xfrm>
        </p:grpSpPr>
        <p:sp>
          <p:nvSpPr>
            <p:cNvPr id="2413" name="Oval 14"/>
            <p:cNvSpPr/>
            <p:nvPr/>
          </p:nvSpPr>
          <p:spPr>
            <a:xfrm>
              <a:off x="335520" y="2436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414" name="Group 18"/>
            <p:cNvGrpSpPr/>
            <p:nvPr/>
          </p:nvGrpSpPr>
          <p:grpSpPr>
            <a:xfrm>
              <a:off x="560160" y="1845000"/>
              <a:ext cx="1928880" cy="1824840"/>
              <a:chOff x="560160" y="1845000"/>
              <a:chExt cx="1928880" cy="1824840"/>
            </a:xfrm>
          </p:grpSpPr>
          <p:sp>
            <p:nvSpPr>
              <p:cNvPr id="2415" name="Oval 19"/>
              <p:cNvSpPr/>
              <p:nvPr/>
            </p:nvSpPr>
            <p:spPr>
              <a:xfrm>
                <a:off x="560160" y="1845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16" name="Oval 20"/>
              <p:cNvSpPr/>
              <p:nvPr/>
            </p:nvSpPr>
            <p:spPr>
              <a:xfrm>
                <a:off x="584640" y="1855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17" name="Oval 21"/>
              <p:cNvSpPr/>
              <p:nvPr/>
            </p:nvSpPr>
            <p:spPr>
              <a:xfrm>
                <a:off x="604800" y="1872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18" name="Oval 22"/>
              <p:cNvSpPr/>
              <p:nvPr/>
            </p:nvSpPr>
            <p:spPr>
              <a:xfrm>
                <a:off x="709560" y="1919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419" name="Text Box 38"/>
            <p:cNvSpPr/>
            <p:nvPr/>
          </p:nvSpPr>
          <p:spPr>
            <a:xfrm>
              <a:off x="568440" y="2409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420" name="Рисунок 3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214280" y="1909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421" name="Прямоугольник 56"/>
          <p:cNvSpPr/>
          <p:nvPr/>
        </p:nvSpPr>
        <p:spPr>
          <a:xfrm>
            <a:off x="2927520" y="4653000"/>
            <a:ext cx="875376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422" name="Picture 4" descr="http://qrcoder.ru/code/?http%3A%2F%2Fkgt163.ru%2F%25d0%25b0%25d0%25b1%25d0%25b8%25d1%2582%25d1%2583%25d1%2580%25d0%25b8%25d0%25b5%25d0%25bd%25d1%2582%25d0%25b0%25d0%25bc%2F&amp;4&amp;0"/>
          <p:cNvPicPr/>
          <p:nvPr/>
        </p:nvPicPr>
        <p:blipFill>
          <a:blip r:embed="rId2"/>
          <a:stretch/>
        </p:blipFill>
        <p:spPr>
          <a:xfrm>
            <a:off x="10715400" y="17820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2423" name="PlaceHolder 2"/>
          <p:cNvSpPr>
            <a:spLocks noGrp="1"/>
          </p:cNvSpPr>
          <p:nvPr>
            <p:ph type="ftr" idx="120"/>
          </p:nvPr>
        </p:nvSpPr>
        <p:spPr>
          <a:xfrm>
            <a:off x="9768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424" name="Группа 46"/>
          <p:cNvGrpSpPr/>
          <p:nvPr/>
        </p:nvGrpSpPr>
        <p:grpSpPr>
          <a:xfrm>
            <a:off x="335520" y="3933000"/>
            <a:ext cx="2381760" cy="1824840"/>
            <a:chOff x="335520" y="3933000"/>
            <a:chExt cx="2381760" cy="1824840"/>
          </a:xfrm>
        </p:grpSpPr>
        <p:sp>
          <p:nvSpPr>
            <p:cNvPr id="2425" name="Oval 14"/>
            <p:cNvSpPr/>
            <p:nvPr/>
          </p:nvSpPr>
          <p:spPr>
            <a:xfrm>
              <a:off x="335520" y="448560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426" name="Group 18"/>
            <p:cNvGrpSpPr/>
            <p:nvPr/>
          </p:nvGrpSpPr>
          <p:grpSpPr>
            <a:xfrm>
              <a:off x="587520" y="3933000"/>
              <a:ext cx="1928880" cy="1824840"/>
              <a:chOff x="587520" y="3933000"/>
              <a:chExt cx="1928880" cy="1824840"/>
            </a:xfrm>
          </p:grpSpPr>
          <p:sp>
            <p:nvSpPr>
              <p:cNvPr id="2427" name="Oval 19"/>
              <p:cNvSpPr/>
              <p:nvPr/>
            </p:nvSpPr>
            <p:spPr>
              <a:xfrm>
                <a:off x="587520" y="3933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28" name="Oval 20"/>
              <p:cNvSpPr/>
              <p:nvPr/>
            </p:nvSpPr>
            <p:spPr>
              <a:xfrm>
                <a:off x="612000" y="39434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29" name="Oval 21"/>
              <p:cNvSpPr/>
              <p:nvPr/>
            </p:nvSpPr>
            <p:spPr>
              <a:xfrm>
                <a:off x="632160" y="3960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30" name="Oval 22"/>
              <p:cNvSpPr/>
              <p:nvPr/>
            </p:nvSpPr>
            <p:spPr>
              <a:xfrm>
                <a:off x="736920" y="4007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431" name="Text Box 38"/>
            <p:cNvSpPr/>
            <p:nvPr/>
          </p:nvSpPr>
          <p:spPr>
            <a:xfrm>
              <a:off x="581040" y="453276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432" name="Рисунок 23" descr="https://mo-strelna.ru/upload_files/pomosh/2.png"/>
            <p:cNvPicPr/>
            <p:nvPr/>
          </p:nvPicPr>
          <p:blipFill>
            <a:blip r:embed="rId4"/>
            <a:srcRect l="0" t="0" r="73700" b="0"/>
            <a:stretch/>
          </p:blipFill>
          <p:spPr>
            <a:xfrm>
              <a:off x="1308600" y="40806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433" name="AutoShape 3"/>
          <p:cNvSpPr/>
          <p:nvPr/>
        </p:nvSpPr>
        <p:spPr>
          <a:xfrm>
            <a:off x="2927520" y="4149000"/>
            <a:ext cx="8856000" cy="1295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434" name="Прямоугольник 40"/>
          <p:cNvSpPr/>
          <p:nvPr/>
        </p:nvSpPr>
        <p:spPr>
          <a:xfrm>
            <a:off x="3071520" y="4149000"/>
            <a:ext cx="849672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Коммерция (по отраслям) на коммерческой основе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5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учреждение Самарской области «Домашкинский государственный техникум»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436" name="Прямоугольник 43"/>
          <p:cNvSpPr/>
          <p:nvPr/>
        </p:nvSpPr>
        <p:spPr>
          <a:xfrm>
            <a:off x="263160" y="642096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446407, Самарская область, Кинельский район, с. Домашка, ул. Зеленая, д. 3 , тел. 8(846)633-15-48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437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438" name="Прямоугольник 39"/>
          <p:cNvSpPr/>
          <p:nvPr/>
        </p:nvSpPr>
        <p:spPr>
          <a:xfrm>
            <a:off x="2999520" y="1484640"/>
            <a:ext cx="875376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35.01.09 Мастер растениеводства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35.02.05 Агрономия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39" name="AutoShape 3"/>
          <p:cNvSpPr/>
          <p:nvPr/>
        </p:nvSpPr>
        <p:spPr>
          <a:xfrm>
            <a:off x="2855520" y="1412640"/>
            <a:ext cx="8856000" cy="1872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2440" name="Группа 26"/>
          <p:cNvGrpSpPr/>
          <p:nvPr/>
        </p:nvGrpSpPr>
        <p:grpSpPr>
          <a:xfrm>
            <a:off x="407520" y="1268640"/>
            <a:ext cx="2242800" cy="1824840"/>
            <a:chOff x="407520" y="1268640"/>
            <a:chExt cx="2242800" cy="1824840"/>
          </a:xfrm>
        </p:grpSpPr>
        <p:sp>
          <p:nvSpPr>
            <p:cNvPr id="2441" name="Oval 14"/>
            <p:cNvSpPr/>
            <p:nvPr/>
          </p:nvSpPr>
          <p:spPr>
            <a:xfrm>
              <a:off x="407520" y="1860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442" name="Group 18"/>
            <p:cNvGrpSpPr/>
            <p:nvPr/>
          </p:nvGrpSpPr>
          <p:grpSpPr>
            <a:xfrm>
              <a:off x="632160" y="1268640"/>
              <a:ext cx="1928880" cy="1824840"/>
              <a:chOff x="632160" y="1268640"/>
              <a:chExt cx="1928880" cy="1824840"/>
            </a:xfrm>
          </p:grpSpPr>
          <p:sp>
            <p:nvSpPr>
              <p:cNvPr id="2443" name="Oval 19"/>
              <p:cNvSpPr/>
              <p:nvPr/>
            </p:nvSpPr>
            <p:spPr>
              <a:xfrm>
                <a:off x="632160" y="1268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44" name="Oval 20"/>
              <p:cNvSpPr/>
              <p:nvPr/>
            </p:nvSpPr>
            <p:spPr>
              <a:xfrm>
                <a:off x="656640" y="1279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45" name="Oval 21"/>
              <p:cNvSpPr/>
              <p:nvPr/>
            </p:nvSpPr>
            <p:spPr>
              <a:xfrm>
                <a:off x="676800" y="1296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46" name="Oval 22"/>
              <p:cNvSpPr/>
              <p:nvPr/>
            </p:nvSpPr>
            <p:spPr>
              <a:xfrm>
                <a:off x="781560" y="1343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447" name="Text Box 38"/>
            <p:cNvSpPr/>
            <p:nvPr/>
          </p:nvSpPr>
          <p:spPr>
            <a:xfrm>
              <a:off x="640440" y="1833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448" name="Рисунок 3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286280" y="1333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449" name="AutoShape 3"/>
          <p:cNvSpPr/>
          <p:nvPr/>
        </p:nvSpPr>
        <p:spPr>
          <a:xfrm>
            <a:off x="2783520" y="3789000"/>
            <a:ext cx="8856000" cy="1134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450" name="Прямоугольник 56"/>
          <p:cNvSpPr/>
          <p:nvPr/>
        </p:nvSpPr>
        <p:spPr>
          <a:xfrm>
            <a:off x="3071520" y="4077000"/>
            <a:ext cx="87537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13249 Кухонный рабочий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451" name="Picture 2" descr="http://qrcoder.ru/code/?http%3A%2F%2Fpo.minobr63.ru%2F%3Fpage_id%3D23&amp;4&amp;0"/>
          <p:cNvPicPr/>
          <p:nvPr/>
        </p:nvPicPr>
        <p:blipFill>
          <a:blip r:embed="rId2"/>
          <a:stretch/>
        </p:blipFill>
        <p:spPr>
          <a:xfrm>
            <a:off x="10787760" y="21384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2452" name="PlaceHolder 2"/>
          <p:cNvSpPr>
            <a:spLocks noGrp="1"/>
          </p:cNvSpPr>
          <p:nvPr>
            <p:ph type="ftr" idx="121"/>
          </p:nvPr>
        </p:nvSpPr>
        <p:spPr>
          <a:xfrm>
            <a:off x="9624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453" name="Группа 29"/>
          <p:cNvGrpSpPr/>
          <p:nvPr/>
        </p:nvGrpSpPr>
        <p:grpSpPr>
          <a:xfrm>
            <a:off x="335520" y="3645000"/>
            <a:ext cx="2129040" cy="1839600"/>
            <a:chOff x="335520" y="3645000"/>
            <a:chExt cx="2129040" cy="1839600"/>
          </a:xfrm>
        </p:grpSpPr>
        <p:sp>
          <p:nvSpPr>
            <p:cNvPr id="2454" name="Oval 14"/>
            <p:cNvSpPr/>
            <p:nvPr/>
          </p:nvSpPr>
          <p:spPr>
            <a:xfrm>
              <a:off x="335520" y="4257720"/>
              <a:ext cx="431640" cy="73692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455" name="Group 28"/>
            <p:cNvGrpSpPr/>
            <p:nvPr/>
          </p:nvGrpSpPr>
          <p:grpSpPr>
            <a:xfrm>
              <a:off x="535320" y="3645000"/>
              <a:ext cx="1929240" cy="1839600"/>
              <a:chOff x="535320" y="3645000"/>
              <a:chExt cx="1929240" cy="1839600"/>
            </a:xfrm>
          </p:grpSpPr>
          <p:sp>
            <p:nvSpPr>
              <p:cNvPr id="2456" name="Oval 29"/>
              <p:cNvSpPr/>
              <p:nvPr/>
            </p:nvSpPr>
            <p:spPr>
              <a:xfrm>
                <a:off x="535320" y="3659760"/>
                <a:ext cx="192924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57" name="Oval 30"/>
              <p:cNvSpPr/>
              <p:nvPr/>
            </p:nvSpPr>
            <p:spPr>
              <a:xfrm>
                <a:off x="560160" y="3669840"/>
                <a:ext cx="188316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58" name="Oval 31"/>
              <p:cNvSpPr/>
              <p:nvPr/>
            </p:nvSpPr>
            <p:spPr>
              <a:xfrm>
                <a:off x="579960" y="3687480"/>
                <a:ext cx="1790640" cy="166320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59" name="Oval 32"/>
              <p:cNvSpPr/>
              <p:nvPr/>
            </p:nvSpPr>
            <p:spPr>
              <a:xfrm>
                <a:off x="649440" y="3645000"/>
                <a:ext cx="159156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pic>
          <p:nvPicPr>
            <p:cNvPr id="2460" name="Рисунок 38" descr="https://pandia.ru/text/80/648/images/img3_126.jpg"/>
            <p:cNvPicPr/>
            <p:nvPr/>
          </p:nvPicPr>
          <p:blipFill>
            <a:blip r:embed="rId4"/>
            <a:srcRect l="74914" t="0" r="0" b="0"/>
            <a:stretch/>
          </p:blipFill>
          <p:spPr>
            <a:xfrm>
              <a:off x="1326960" y="3785400"/>
              <a:ext cx="472680" cy="481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461" name="Text Box 38"/>
            <p:cNvSpPr/>
            <p:nvPr/>
          </p:nvSpPr>
          <p:spPr>
            <a:xfrm>
              <a:off x="845640" y="4248000"/>
              <a:ext cx="146268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интеллекта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246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247" name="Группа 9"/>
          <p:cNvGrpSpPr/>
          <p:nvPr/>
        </p:nvGrpSpPr>
        <p:grpSpPr>
          <a:xfrm>
            <a:off x="191520" y="1071000"/>
            <a:ext cx="7684920" cy="880200"/>
            <a:chOff x="191520" y="1071000"/>
            <a:chExt cx="7684920" cy="880200"/>
          </a:xfrm>
        </p:grpSpPr>
        <p:grpSp>
          <p:nvGrpSpPr>
            <p:cNvPr id="248" name="Group 47"/>
            <p:cNvGrpSpPr/>
            <p:nvPr/>
          </p:nvGrpSpPr>
          <p:grpSpPr>
            <a:xfrm>
              <a:off x="191520" y="1071000"/>
              <a:ext cx="7684920" cy="880200"/>
              <a:chOff x="191520" y="1071000"/>
              <a:chExt cx="7684920" cy="880200"/>
            </a:xfrm>
          </p:grpSpPr>
          <p:sp>
            <p:nvSpPr>
              <p:cNvPr id="249" name="AutoShape 48"/>
              <p:cNvSpPr/>
              <p:nvPr/>
            </p:nvSpPr>
            <p:spPr>
              <a:xfrm>
                <a:off x="870120" y="1260720"/>
                <a:ext cx="7006320" cy="586800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0" name="AutoShape 49"/>
              <p:cNvSpPr/>
              <p:nvPr/>
            </p:nvSpPr>
            <p:spPr>
              <a:xfrm>
                <a:off x="191520" y="1071000"/>
                <a:ext cx="1105920" cy="880200"/>
              </a:xfrm>
              <a:prstGeom prst="diamond">
                <a:avLst/>
              </a:prstGeom>
              <a:solidFill>
                <a:srgbClr val="ff000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1" name="Text Box 50"/>
              <p:cNvSpPr/>
              <p:nvPr/>
            </p:nvSpPr>
            <p:spPr>
              <a:xfrm>
                <a:off x="1261800" y="1311480"/>
                <a:ext cx="5531040" cy="36396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слуха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52" name="Text Box 51"/>
              <p:cNvSpPr/>
              <p:nvPr/>
            </p:nvSpPr>
            <p:spPr>
              <a:xfrm>
                <a:off x="548280" y="1197360"/>
                <a:ext cx="350280" cy="45540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2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253" name="Рисунок 35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6921360" y="1238400"/>
              <a:ext cx="667800" cy="6314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54" name="Прямоугольник 11"/>
          <p:cNvSpPr/>
          <p:nvPr/>
        </p:nvSpPr>
        <p:spPr>
          <a:xfrm>
            <a:off x="599760" y="1951560"/>
            <a:ext cx="11377080" cy="5027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Самарское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бюджетное 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Самарский политехнический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автономное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«Строительно-энергетический колледж (образовательно-производственный кампус) им.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П.Мачнева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Тольяттинское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автономное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«Тольяттинский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электротехнический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бюджетное профессиональное образовательное учреждение Самарской области «Тольяттинский социально-экономический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государственное автономное профессиональное образовательное учреждение Самарской области «Тольяттинский колледж сервисных технологий и предпринимательства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8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5" name="PlaceHolder 2"/>
          <p:cNvSpPr>
            <a:spLocks noGrp="1"/>
          </p:cNvSpPr>
          <p:nvPr>
            <p:ph type="ftr" idx="15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2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«Тольяттинский социально-экономический колледж"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463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г.Тольятти, ул.Ленина, 68.   Тел.: 8(8482) 24-59-81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464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465" name="Прямоугольник 39"/>
          <p:cNvSpPr/>
          <p:nvPr/>
        </p:nvSpPr>
        <p:spPr>
          <a:xfrm>
            <a:off x="2976120" y="1366560"/>
            <a:ext cx="8753760" cy="203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09.01.04 Наладчик аппаратных и программных средств инфокоммуникационных систем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19.01.18 Аппаратчик-оператор производства продуктов питания из растительного сырья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6" name="AutoShape 3"/>
          <p:cNvSpPr/>
          <p:nvPr/>
        </p:nvSpPr>
        <p:spPr>
          <a:xfrm>
            <a:off x="2855520" y="1288080"/>
            <a:ext cx="8856000" cy="213588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2467" name="Группа 26"/>
          <p:cNvGrpSpPr/>
          <p:nvPr/>
        </p:nvGrpSpPr>
        <p:grpSpPr>
          <a:xfrm>
            <a:off x="360000" y="1599120"/>
            <a:ext cx="2242800" cy="1824840"/>
            <a:chOff x="360000" y="1599120"/>
            <a:chExt cx="2242800" cy="1824840"/>
          </a:xfrm>
        </p:grpSpPr>
        <p:sp>
          <p:nvSpPr>
            <p:cNvPr id="2468" name="Oval 14"/>
            <p:cNvSpPr/>
            <p:nvPr/>
          </p:nvSpPr>
          <p:spPr>
            <a:xfrm>
              <a:off x="360000" y="219024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469" name="Group 18"/>
            <p:cNvGrpSpPr/>
            <p:nvPr/>
          </p:nvGrpSpPr>
          <p:grpSpPr>
            <a:xfrm>
              <a:off x="585000" y="1599120"/>
              <a:ext cx="1928880" cy="1824840"/>
              <a:chOff x="585000" y="1599120"/>
              <a:chExt cx="1928880" cy="1824840"/>
            </a:xfrm>
          </p:grpSpPr>
          <p:sp>
            <p:nvSpPr>
              <p:cNvPr id="2470" name="Oval 19"/>
              <p:cNvSpPr/>
              <p:nvPr/>
            </p:nvSpPr>
            <p:spPr>
              <a:xfrm>
                <a:off x="585000" y="15991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71" name="Oval 20"/>
              <p:cNvSpPr/>
              <p:nvPr/>
            </p:nvSpPr>
            <p:spPr>
              <a:xfrm>
                <a:off x="609480" y="16092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72" name="Oval 21"/>
              <p:cNvSpPr/>
              <p:nvPr/>
            </p:nvSpPr>
            <p:spPr>
              <a:xfrm>
                <a:off x="629640" y="16268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73" name="Oval 22"/>
              <p:cNvSpPr/>
              <p:nvPr/>
            </p:nvSpPr>
            <p:spPr>
              <a:xfrm>
                <a:off x="734400" y="16736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474" name="Text Box 38"/>
            <p:cNvSpPr/>
            <p:nvPr/>
          </p:nvSpPr>
          <p:spPr>
            <a:xfrm>
              <a:off x="592920" y="216360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475" name="Рисунок 3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238760" y="166392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476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477" name="Группа 46"/>
          <p:cNvGrpSpPr/>
          <p:nvPr/>
        </p:nvGrpSpPr>
        <p:grpSpPr>
          <a:xfrm>
            <a:off x="360000" y="3831480"/>
            <a:ext cx="2382120" cy="1824840"/>
            <a:chOff x="360000" y="3831480"/>
            <a:chExt cx="2382120" cy="1824840"/>
          </a:xfrm>
        </p:grpSpPr>
        <p:sp>
          <p:nvSpPr>
            <p:cNvPr id="2478" name="Oval 14"/>
            <p:cNvSpPr/>
            <p:nvPr/>
          </p:nvSpPr>
          <p:spPr>
            <a:xfrm>
              <a:off x="360000" y="438408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479" name="Group 18"/>
            <p:cNvGrpSpPr/>
            <p:nvPr/>
          </p:nvGrpSpPr>
          <p:grpSpPr>
            <a:xfrm>
              <a:off x="612000" y="3831480"/>
              <a:ext cx="1928880" cy="1824840"/>
              <a:chOff x="612000" y="3831480"/>
              <a:chExt cx="1928880" cy="1824840"/>
            </a:xfrm>
          </p:grpSpPr>
          <p:sp>
            <p:nvSpPr>
              <p:cNvPr id="2480" name="Oval 19"/>
              <p:cNvSpPr/>
              <p:nvPr/>
            </p:nvSpPr>
            <p:spPr>
              <a:xfrm>
                <a:off x="612000" y="38314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81" name="Oval 20"/>
              <p:cNvSpPr/>
              <p:nvPr/>
            </p:nvSpPr>
            <p:spPr>
              <a:xfrm>
                <a:off x="636840" y="38419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82" name="Oval 21"/>
              <p:cNvSpPr/>
              <p:nvPr/>
            </p:nvSpPr>
            <p:spPr>
              <a:xfrm>
                <a:off x="657000" y="38592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483" name="Oval 22"/>
              <p:cNvSpPr/>
              <p:nvPr/>
            </p:nvSpPr>
            <p:spPr>
              <a:xfrm>
                <a:off x="761760" y="39060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484" name="Text Box 38"/>
            <p:cNvSpPr/>
            <p:nvPr/>
          </p:nvSpPr>
          <p:spPr>
            <a:xfrm>
              <a:off x="605880" y="443124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485" name="Рисунок 21" descr="https://mo-strelna.ru/upload_files/pomosh/2.png"/>
            <p:cNvPicPr/>
            <p:nvPr/>
          </p:nvPicPr>
          <p:blipFill>
            <a:blip r:embed="rId2"/>
            <a:srcRect l="0" t="0" r="73700" b="0"/>
            <a:stretch/>
          </p:blipFill>
          <p:spPr>
            <a:xfrm>
              <a:off x="1333080" y="39790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486" name="AutoShape 3"/>
          <p:cNvSpPr/>
          <p:nvPr/>
        </p:nvSpPr>
        <p:spPr>
          <a:xfrm>
            <a:off x="2881800" y="3938040"/>
            <a:ext cx="8856000" cy="16941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487" name="Прямоугольник 36"/>
          <p:cNvSpPr/>
          <p:nvPr/>
        </p:nvSpPr>
        <p:spPr>
          <a:xfrm>
            <a:off x="3061080" y="4205520"/>
            <a:ext cx="8753760" cy="81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09.01.04 Наладчик аппаратных и программных средств инфокоммуникационных систем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488" name="Picture 4" descr="http://qrcoder.ru/code/?https%3A%2F%2Ftcek63.ru%2Fobuchenie-lits-s-ovz&amp;4&amp;0"/>
          <p:cNvPicPr/>
          <p:nvPr/>
        </p:nvPicPr>
        <p:blipFill>
          <a:blip r:embed="rId3"/>
          <a:stretch/>
        </p:blipFill>
        <p:spPr>
          <a:xfrm>
            <a:off x="10828440" y="15480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2489" name="PlaceHolder 2"/>
          <p:cNvSpPr>
            <a:spLocks noGrp="1"/>
          </p:cNvSpPr>
          <p:nvPr>
            <p:ph type="ftr" idx="122"/>
          </p:nvPr>
        </p:nvSpPr>
        <p:spPr>
          <a:xfrm>
            <a:off x="9768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 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0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«Тольяттинский социально-экономический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491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г.Тольятти, ул.Ленина, 68.   Тел.: 8(8482) 24-59-81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492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493" name="Прямоугольник 39"/>
          <p:cNvSpPr/>
          <p:nvPr/>
        </p:nvSpPr>
        <p:spPr>
          <a:xfrm>
            <a:off x="2999520" y="1412640"/>
            <a:ext cx="8753760" cy="203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09.01.04 Наладчик аппаратных и программных средств инфокоммуникационных систем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19.01.18 Аппаратчик-оператор производства продуктов питания из растительного сырья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94" name="AutoShape 3"/>
          <p:cNvSpPr/>
          <p:nvPr/>
        </p:nvSpPr>
        <p:spPr>
          <a:xfrm>
            <a:off x="2855520" y="1288080"/>
            <a:ext cx="8856000" cy="23565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495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96" name="AutoShape 3"/>
          <p:cNvSpPr/>
          <p:nvPr/>
        </p:nvSpPr>
        <p:spPr>
          <a:xfrm>
            <a:off x="2925000" y="3828240"/>
            <a:ext cx="8856000" cy="22647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497" name="Прямоугольник 36"/>
          <p:cNvSpPr/>
          <p:nvPr/>
        </p:nvSpPr>
        <p:spPr>
          <a:xfrm>
            <a:off x="3022200" y="4160520"/>
            <a:ext cx="875376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09.01.04 Наладчик аппаратных и программных средств инфокоммуникационных систем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498" name="Picture 4" descr="http://qrcoder.ru/code/?https%3A%2F%2Ftcek63.ru%2Fobuchenie-lits-s-ovz&amp;4&amp;0"/>
          <p:cNvPicPr/>
          <p:nvPr/>
        </p:nvPicPr>
        <p:blipFill>
          <a:blip r:embed="rId1"/>
          <a:stretch/>
        </p:blipFill>
        <p:spPr>
          <a:xfrm>
            <a:off x="10828440" y="154800"/>
            <a:ext cx="852840" cy="852840"/>
          </a:xfrm>
          <a:prstGeom prst="rect">
            <a:avLst/>
          </a:prstGeom>
          <a:ln w="0">
            <a:noFill/>
          </a:ln>
        </p:spPr>
      </p:pic>
      <p:grpSp>
        <p:nvGrpSpPr>
          <p:cNvPr id="2499" name="Группа 29"/>
          <p:cNvGrpSpPr/>
          <p:nvPr/>
        </p:nvGrpSpPr>
        <p:grpSpPr>
          <a:xfrm>
            <a:off x="194760" y="1453680"/>
            <a:ext cx="2338200" cy="1824840"/>
            <a:chOff x="194760" y="1453680"/>
            <a:chExt cx="2338200" cy="1824840"/>
          </a:xfrm>
        </p:grpSpPr>
        <p:sp>
          <p:nvSpPr>
            <p:cNvPr id="2500" name="Oval 14"/>
            <p:cNvSpPr/>
            <p:nvPr/>
          </p:nvSpPr>
          <p:spPr>
            <a:xfrm>
              <a:off x="194760" y="203616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501" name="Group 18"/>
            <p:cNvGrpSpPr/>
            <p:nvPr/>
          </p:nvGrpSpPr>
          <p:grpSpPr>
            <a:xfrm>
              <a:off x="422640" y="1453680"/>
              <a:ext cx="1928880" cy="1824840"/>
              <a:chOff x="422640" y="1453680"/>
              <a:chExt cx="1928880" cy="1824840"/>
            </a:xfrm>
          </p:grpSpPr>
          <p:sp>
            <p:nvSpPr>
              <p:cNvPr id="2502" name="Oval 19"/>
              <p:cNvSpPr/>
              <p:nvPr/>
            </p:nvSpPr>
            <p:spPr>
              <a:xfrm>
                <a:off x="422640" y="14536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03" name="Oval 20"/>
              <p:cNvSpPr/>
              <p:nvPr/>
            </p:nvSpPr>
            <p:spPr>
              <a:xfrm>
                <a:off x="447120" y="14637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04" name="Oval 21"/>
              <p:cNvSpPr/>
              <p:nvPr/>
            </p:nvSpPr>
            <p:spPr>
              <a:xfrm>
                <a:off x="467280" y="14814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05" name="Oval 22"/>
              <p:cNvSpPr/>
              <p:nvPr/>
            </p:nvSpPr>
            <p:spPr>
              <a:xfrm>
                <a:off x="572040" y="15282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506" name="Text Box 38"/>
            <p:cNvSpPr/>
            <p:nvPr/>
          </p:nvSpPr>
          <p:spPr>
            <a:xfrm>
              <a:off x="340200" y="202536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507" name="Рисунок 41" descr="https://pandia.ru/text/80/648/images/img3_126.jpg"/>
            <p:cNvPicPr/>
            <p:nvPr/>
          </p:nvPicPr>
          <p:blipFill>
            <a:blip r:embed="rId2"/>
            <a:srcRect l="24862" t="0" r="50104" b="1468"/>
            <a:stretch/>
          </p:blipFill>
          <p:spPr>
            <a:xfrm>
              <a:off x="1147680" y="156924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508" name="Группа 47"/>
          <p:cNvGrpSpPr/>
          <p:nvPr/>
        </p:nvGrpSpPr>
        <p:grpSpPr>
          <a:xfrm>
            <a:off x="261000" y="3980160"/>
            <a:ext cx="2239920" cy="1824840"/>
            <a:chOff x="261000" y="3980160"/>
            <a:chExt cx="2239920" cy="1824840"/>
          </a:xfrm>
        </p:grpSpPr>
        <p:sp>
          <p:nvSpPr>
            <p:cNvPr id="2509" name="Oval 14"/>
            <p:cNvSpPr/>
            <p:nvPr/>
          </p:nvSpPr>
          <p:spPr>
            <a:xfrm>
              <a:off x="261000" y="4576320"/>
              <a:ext cx="431640" cy="736920"/>
            </a:xfrm>
            <a:prstGeom prst="ellipse">
              <a:avLst/>
            </a:prstGeom>
            <a:solidFill>
              <a:srgbClr val="7030a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510" name="Group 18"/>
            <p:cNvGrpSpPr/>
            <p:nvPr/>
          </p:nvGrpSpPr>
          <p:grpSpPr>
            <a:xfrm>
              <a:off x="486720" y="3980160"/>
              <a:ext cx="1928880" cy="1824840"/>
              <a:chOff x="486720" y="3980160"/>
              <a:chExt cx="1928880" cy="1824840"/>
            </a:xfrm>
          </p:grpSpPr>
          <p:sp>
            <p:nvSpPr>
              <p:cNvPr id="2511" name="Oval 19"/>
              <p:cNvSpPr/>
              <p:nvPr/>
            </p:nvSpPr>
            <p:spPr>
              <a:xfrm>
                <a:off x="486720" y="39801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12" name="Oval 20"/>
              <p:cNvSpPr/>
              <p:nvPr/>
            </p:nvSpPr>
            <p:spPr>
              <a:xfrm>
                <a:off x="511560" y="39902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13" name="Oval 21"/>
              <p:cNvSpPr/>
              <p:nvPr/>
            </p:nvSpPr>
            <p:spPr>
              <a:xfrm>
                <a:off x="531360" y="40078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14" name="Oval 22"/>
              <p:cNvSpPr/>
              <p:nvPr/>
            </p:nvSpPr>
            <p:spPr>
              <a:xfrm>
                <a:off x="636120" y="40543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515" name="Text Box 38"/>
            <p:cNvSpPr/>
            <p:nvPr/>
          </p:nvSpPr>
          <p:spPr>
            <a:xfrm>
              <a:off x="542880" y="4584600"/>
              <a:ext cx="195804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(кресло-коляска)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516" name="Рисунок 51" descr="https://pandia.ru/text/80/648/images/img3_126.jpg"/>
            <p:cNvPicPr/>
            <p:nvPr/>
          </p:nvPicPr>
          <p:blipFill>
            <a:blip r:embed="rId3"/>
            <a:srcRect l="0" t="1909" r="74972" b="0"/>
            <a:stretch/>
          </p:blipFill>
          <p:spPr>
            <a:xfrm>
              <a:off x="1256760" y="4080960"/>
              <a:ext cx="4802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517" name="PlaceHolder 2"/>
          <p:cNvSpPr>
            <a:spLocks noGrp="1"/>
          </p:cNvSpPr>
          <p:nvPr>
            <p:ph type="ftr" idx="123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8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«Самарское музыкальное училище им. Д.Г.Шаталова"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519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г.Самара, ул.Куйбышева, 102.   Тел.: 8(846) 332-24-95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520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521" name="Прямоугольник 39"/>
          <p:cNvSpPr/>
          <p:nvPr/>
        </p:nvSpPr>
        <p:spPr>
          <a:xfrm>
            <a:off x="2927520" y="1268640"/>
            <a:ext cx="8753760" cy="2523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53.02.02 Музыкальное искусство эстрады (по видам)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53.02.03 Инструментальное исполнительство (по видам инструментов)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53.02.04 Вокальное искусство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53.02.05 Сольное и хоровое народное пение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53.02.07 Теория музыки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2" name="AutoShape 3"/>
          <p:cNvSpPr/>
          <p:nvPr/>
        </p:nvSpPr>
        <p:spPr>
          <a:xfrm>
            <a:off x="2855520" y="1288080"/>
            <a:ext cx="8856000" cy="25005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523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524" name="Группа 46"/>
          <p:cNvGrpSpPr/>
          <p:nvPr/>
        </p:nvGrpSpPr>
        <p:grpSpPr>
          <a:xfrm>
            <a:off x="263520" y="1556640"/>
            <a:ext cx="2381760" cy="1824840"/>
            <a:chOff x="263520" y="1556640"/>
            <a:chExt cx="2381760" cy="1824840"/>
          </a:xfrm>
        </p:grpSpPr>
        <p:sp>
          <p:nvSpPr>
            <p:cNvPr id="2525" name="Oval 14"/>
            <p:cNvSpPr/>
            <p:nvPr/>
          </p:nvSpPr>
          <p:spPr>
            <a:xfrm>
              <a:off x="263520" y="210924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526" name="Group 18"/>
            <p:cNvGrpSpPr/>
            <p:nvPr/>
          </p:nvGrpSpPr>
          <p:grpSpPr>
            <a:xfrm>
              <a:off x="515520" y="1556640"/>
              <a:ext cx="1928880" cy="1824840"/>
              <a:chOff x="515520" y="1556640"/>
              <a:chExt cx="1928880" cy="1824840"/>
            </a:xfrm>
          </p:grpSpPr>
          <p:sp>
            <p:nvSpPr>
              <p:cNvPr id="2527" name="Oval 19"/>
              <p:cNvSpPr/>
              <p:nvPr/>
            </p:nvSpPr>
            <p:spPr>
              <a:xfrm>
                <a:off x="515520" y="1556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28" name="Oval 20"/>
              <p:cNvSpPr/>
              <p:nvPr/>
            </p:nvSpPr>
            <p:spPr>
              <a:xfrm>
                <a:off x="540000" y="1567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29" name="Oval 21"/>
              <p:cNvSpPr/>
              <p:nvPr/>
            </p:nvSpPr>
            <p:spPr>
              <a:xfrm>
                <a:off x="560160" y="1584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30" name="Oval 22"/>
              <p:cNvSpPr/>
              <p:nvPr/>
            </p:nvSpPr>
            <p:spPr>
              <a:xfrm>
                <a:off x="664920" y="1631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531" name="Text Box 38"/>
            <p:cNvSpPr/>
            <p:nvPr/>
          </p:nvSpPr>
          <p:spPr>
            <a:xfrm>
              <a:off x="509040" y="215640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532" name="Рисунок 21" descr="https://mo-strelna.ru/upload_files/pomosh/2.png"/>
            <p:cNvPicPr/>
            <p:nvPr/>
          </p:nvPicPr>
          <p:blipFill>
            <a:blip r:embed="rId1"/>
            <a:srcRect l="0" t="0" r="73700" b="0"/>
            <a:stretch/>
          </p:blipFill>
          <p:spPr>
            <a:xfrm>
              <a:off x="1236600" y="170424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533" name="AutoShape 3"/>
          <p:cNvSpPr/>
          <p:nvPr/>
        </p:nvSpPr>
        <p:spPr>
          <a:xfrm>
            <a:off x="2881800" y="3938040"/>
            <a:ext cx="8856000" cy="20829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534" name="Прямоугольник 36"/>
          <p:cNvSpPr/>
          <p:nvPr/>
        </p:nvSpPr>
        <p:spPr>
          <a:xfrm>
            <a:off x="2999520" y="4005000"/>
            <a:ext cx="8753760" cy="2279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53.02.02 Музыкальное искусство эстрады (по видам)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53.02.04 Вокальное искусство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53.02.07 Теория музыки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53.02.08 Звукооператорское мастерство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5" name="PlaceHolder 2"/>
          <p:cNvSpPr>
            <a:spLocks noGrp="1"/>
          </p:cNvSpPr>
          <p:nvPr>
            <p:ph type="ftr" idx="124"/>
          </p:nvPr>
        </p:nvSpPr>
        <p:spPr>
          <a:xfrm>
            <a:off x="9768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2" action="ppaction://hlinksldjump"/>
              </a:rPr>
              <a:t>К оглавлению 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536" name="Группа 29"/>
          <p:cNvGrpSpPr/>
          <p:nvPr/>
        </p:nvGrpSpPr>
        <p:grpSpPr>
          <a:xfrm>
            <a:off x="263520" y="3789000"/>
            <a:ext cx="2337840" cy="1824840"/>
            <a:chOff x="263520" y="3789000"/>
            <a:chExt cx="2337840" cy="1824840"/>
          </a:xfrm>
        </p:grpSpPr>
        <p:sp>
          <p:nvSpPr>
            <p:cNvPr id="2537" name="Oval 14"/>
            <p:cNvSpPr/>
            <p:nvPr/>
          </p:nvSpPr>
          <p:spPr>
            <a:xfrm>
              <a:off x="263520" y="437148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538" name="Group 18"/>
            <p:cNvGrpSpPr/>
            <p:nvPr/>
          </p:nvGrpSpPr>
          <p:grpSpPr>
            <a:xfrm>
              <a:off x="491040" y="3789000"/>
              <a:ext cx="1928880" cy="1824840"/>
              <a:chOff x="491040" y="3789000"/>
              <a:chExt cx="1928880" cy="1824840"/>
            </a:xfrm>
          </p:grpSpPr>
          <p:sp>
            <p:nvSpPr>
              <p:cNvPr id="2539" name="Oval 19"/>
              <p:cNvSpPr/>
              <p:nvPr/>
            </p:nvSpPr>
            <p:spPr>
              <a:xfrm>
                <a:off x="491040" y="3789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40" name="Oval 20"/>
              <p:cNvSpPr/>
              <p:nvPr/>
            </p:nvSpPr>
            <p:spPr>
              <a:xfrm>
                <a:off x="515880" y="3799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41" name="Oval 21"/>
              <p:cNvSpPr/>
              <p:nvPr/>
            </p:nvSpPr>
            <p:spPr>
              <a:xfrm>
                <a:off x="535680" y="3816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42" name="Oval 22"/>
              <p:cNvSpPr/>
              <p:nvPr/>
            </p:nvSpPr>
            <p:spPr>
              <a:xfrm>
                <a:off x="640440" y="3863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543" name="Text Box 38"/>
            <p:cNvSpPr/>
            <p:nvPr/>
          </p:nvSpPr>
          <p:spPr>
            <a:xfrm>
              <a:off x="408600" y="436068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544" name="Рисунок 42" descr="https://pandia.ru/text/80/648/images/img3_126.jpg"/>
            <p:cNvPicPr/>
            <p:nvPr/>
          </p:nvPicPr>
          <p:blipFill>
            <a:blip r:embed="rId3"/>
            <a:srcRect l="24862" t="0" r="50104" b="1468"/>
            <a:stretch/>
          </p:blipFill>
          <p:spPr>
            <a:xfrm>
              <a:off x="1216440" y="390456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545" name="Picture 2" descr="http://qrcoder.ru/code/?http%3A%2F%2Fshatalov63.ru%2F%25d0%25b0%25d0%25b1%25d0%25b8%25d1%2582%25d1%2583%25d1%2580%25d0%25b8%25d0%25b5%25d0%25bd%25d1%2582%25d1%2583%2F&amp;4&amp;0"/>
          <p:cNvPicPr/>
          <p:nvPr/>
        </p:nvPicPr>
        <p:blipFill>
          <a:blip r:embed="rId4"/>
          <a:stretch/>
        </p:blipFill>
        <p:spPr>
          <a:xfrm>
            <a:off x="10704600" y="116640"/>
            <a:ext cx="985680" cy="98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6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«Пестравский государственный техникум имени Героя Социалистического Труда Анатолия Устиновича Сычёва»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547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Пестравский район, с.Пестравка, ул.Коммунистическая, 62А. Тел.: 8(8467) 42-12-59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548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549" name="AutoShape 3"/>
          <p:cNvSpPr/>
          <p:nvPr/>
        </p:nvSpPr>
        <p:spPr>
          <a:xfrm>
            <a:off x="2855520" y="2709000"/>
            <a:ext cx="8856000" cy="1439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550" name="Прямоугольник 26"/>
          <p:cNvSpPr/>
          <p:nvPr/>
        </p:nvSpPr>
        <p:spPr>
          <a:xfrm>
            <a:off x="2999520" y="450900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51" name="Прямоугольник 36"/>
          <p:cNvSpPr/>
          <p:nvPr/>
        </p:nvSpPr>
        <p:spPr>
          <a:xfrm>
            <a:off x="2999520" y="2997000"/>
            <a:ext cx="8753760" cy="81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2 года 10 месяцев (заочно)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52" name="PlaceHolder 2"/>
          <p:cNvSpPr>
            <a:spLocks noGrp="1"/>
          </p:cNvSpPr>
          <p:nvPr>
            <p:ph type="ftr" idx="125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553" name="Группа 26"/>
          <p:cNvGrpSpPr/>
          <p:nvPr/>
        </p:nvGrpSpPr>
        <p:grpSpPr>
          <a:xfrm>
            <a:off x="191520" y="1268640"/>
            <a:ext cx="2242800" cy="1824840"/>
            <a:chOff x="191520" y="1268640"/>
            <a:chExt cx="2242800" cy="1824840"/>
          </a:xfrm>
        </p:grpSpPr>
        <p:sp>
          <p:nvSpPr>
            <p:cNvPr id="2554" name="Oval 14"/>
            <p:cNvSpPr/>
            <p:nvPr/>
          </p:nvSpPr>
          <p:spPr>
            <a:xfrm>
              <a:off x="191520" y="1860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555" name="Group 18"/>
            <p:cNvGrpSpPr/>
            <p:nvPr/>
          </p:nvGrpSpPr>
          <p:grpSpPr>
            <a:xfrm>
              <a:off x="416160" y="1268640"/>
              <a:ext cx="1928880" cy="1824840"/>
              <a:chOff x="416160" y="1268640"/>
              <a:chExt cx="1928880" cy="1824840"/>
            </a:xfrm>
          </p:grpSpPr>
          <p:sp>
            <p:nvSpPr>
              <p:cNvPr id="2556" name="Oval 19"/>
              <p:cNvSpPr/>
              <p:nvPr/>
            </p:nvSpPr>
            <p:spPr>
              <a:xfrm>
                <a:off x="416160" y="1268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57" name="Oval 20"/>
              <p:cNvSpPr/>
              <p:nvPr/>
            </p:nvSpPr>
            <p:spPr>
              <a:xfrm>
                <a:off x="440640" y="1279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58" name="Oval 21"/>
              <p:cNvSpPr/>
              <p:nvPr/>
            </p:nvSpPr>
            <p:spPr>
              <a:xfrm>
                <a:off x="460800" y="1296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59" name="Oval 22"/>
              <p:cNvSpPr/>
              <p:nvPr/>
            </p:nvSpPr>
            <p:spPr>
              <a:xfrm>
                <a:off x="565560" y="1343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560" name="Text Box 38"/>
            <p:cNvSpPr/>
            <p:nvPr/>
          </p:nvSpPr>
          <p:spPr>
            <a:xfrm>
              <a:off x="424440" y="1833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561" name="Рисунок 60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1070280" y="1333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562" name="Группа 46"/>
          <p:cNvGrpSpPr/>
          <p:nvPr/>
        </p:nvGrpSpPr>
        <p:grpSpPr>
          <a:xfrm>
            <a:off x="191520" y="2925000"/>
            <a:ext cx="2381760" cy="1824840"/>
            <a:chOff x="191520" y="2925000"/>
            <a:chExt cx="2381760" cy="1824840"/>
          </a:xfrm>
        </p:grpSpPr>
        <p:sp>
          <p:nvSpPr>
            <p:cNvPr id="2563" name="Oval 14"/>
            <p:cNvSpPr/>
            <p:nvPr/>
          </p:nvSpPr>
          <p:spPr>
            <a:xfrm>
              <a:off x="191520" y="347760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564" name="Group 18"/>
            <p:cNvGrpSpPr/>
            <p:nvPr/>
          </p:nvGrpSpPr>
          <p:grpSpPr>
            <a:xfrm>
              <a:off x="443520" y="2925000"/>
              <a:ext cx="1928880" cy="1824840"/>
              <a:chOff x="443520" y="2925000"/>
              <a:chExt cx="1928880" cy="1824840"/>
            </a:xfrm>
          </p:grpSpPr>
          <p:sp>
            <p:nvSpPr>
              <p:cNvPr id="2565" name="Oval 19"/>
              <p:cNvSpPr/>
              <p:nvPr/>
            </p:nvSpPr>
            <p:spPr>
              <a:xfrm>
                <a:off x="443520" y="2925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66" name="Oval 20"/>
              <p:cNvSpPr/>
              <p:nvPr/>
            </p:nvSpPr>
            <p:spPr>
              <a:xfrm>
                <a:off x="468000" y="2935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67" name="Oval 21"/>
              <p:cNvSpPr/>
              <p:nvPr/>
            </p:nvSpPr>
            <p:spPr>
              <a:xfrm>
                <a:off x="488160" y="2952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68" name="Oval 22"/>
              <p:cNvSpPr/>
              <p:nvPr/>
            </p:nvSpPr>
            <p:spPr>
              <a:xfrm>
                <a:off x="592920" y="2999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569" name="Text Box 38"/>
            <p:cNvSpPr/>
            <p:nvPr/>
          </p:nvSpPr>
          <p:spPr>
            <a:xfrm>
              <a:off x="437040" y="352440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570" name="Рисунок 70" descr="https://mo-strelna.ru/upload_files/pomosh/2.png"/>
            <p:cNvPicPr/>
            <p:nvPr/>
          </p:nvPicPr>
          <p:blipFill>
            <a:blip r:embed="rId3"/>
            <a:srcRect l="0" t="0" r="73700" b="0"/>
            <a:stretch/>
          </p:blipFill>
          <p:spPr>
            <a:xfrm>
              <a:off x="1164600" y="307224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571" name="Группа 29"/>
          <p:cNvGrpSpPr/>
          <p:nvPr/>
        </p:nvGrpSpPr>
        <p:grpSpPr>
          <a:xfrm>
            <a:off x="191520" y="4581000"/>
            <a:ext cx="2337840" cy="1824840"/>
            <a:chOff x="191520" y="4581000"/>
            <a:chExt cx="2337840" cy="1824840"/>
          </a:xfrm>
        </p:grpSpPr>
        <p:sp>
          <p:nvSpPr>
            <p:cNvPr id="2572" name="Oval 14"/>
            <p:cNvSpPr/>
            <p:nvPr/>
          </p:nvSpPr>
          <p:spPr>
            <a:xfrm>
              <a:off x="191520" y="516384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573" name="Group 18"/>
            <p:cNvGrpSpPr/>
            <p:nvPr/>
          </p:nvGrpSpPr>
          <p:grpSpPr>
            <a:xfrm>
              <a:off x="419040" y="4581000"/>
              <a:ext cx="1928880" cy="1824840"/>
              <a:chOff x="419040" y="4581000"/>
              <a:chExt cx="1928880" cy="1824840"/>
            </a:xfrm>
          </p:grpSpPr>
          <p:sp>
            <p:nvSpPr>
              <p:cNvPr id="2574" name="Oval 19"/>
              <p:cNvSpPr/>
              <p:nvPr/>
            </p:nvSpPr>
            <p:spPr>
              <a:xfrm>
                <a:off x="419040" y="4581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75" name="Oval 20"/>
              <p:cNvSpPr/>
              <p:nvPr/>
            </p:nvSpPr>
            <p:spPr>
              <a:xfrm>
                <a:off x="443880" y="45914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76" name="Oval 21"/>
              <p:cNvSpPr/>
              <p:nvPr/>
            </p:nvSpPr>
            <p:spPr>
              <a:xfrm>
                <a:off x="463680" y="4608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77" name="Oval 22"/>
              <p:cNvSpPr/>
              <p:nvPr/>
            </p:nvSpPr>
            <p:spPr>
              <a:xfrm>
                <a:off x="568440" y="4655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578" name="Text Box 38"/>
            <p:cNvSpPr/>
            <p:nvPr/>
          </p:nvSpPr>
          <p:spPr>
            <a:xfrm>
              <a:off x="336600" y="515268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579" name="Рисунок 34" descr="https://pandia.ru/text/80/648/images/img3_126.jpg"/>
            <p:cNvPicPr/>
            <p:nvPr/>
          </p:nvPicPr>
          <p:blipFill>
            <a:blip r:embed="rId4"/>
            <a:srcRect l="24862" t="0" r="50104" b="1468"/>
            <a:stretch/>
          </p:blipFill>
          <p:spPr>
            <a:xfrm>
              <a:off x="1144440" y="469656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580" name="Picture 2" descr="http://qrcoder.ru/code/?https%3A%2F%2Fclck.ru%2FTMZwB&amp;4&amp;0"/>
          <p:cNvPicPr/>
          <p:nvPr/>
        </p:nvPicPr>
        <p:blipFill>
          <a:blip r:embed="rId5"/>
          <a:stretch/>
        </p:blipFill>
        <p:spPr>
          <a:xfrm>
            <a:off x="10920600" y="188640"/>
            <a:ext cx="968760" cy="968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1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«Колледж технического и художественного образования г.Тольятти»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582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г.Тольятти, ул.Воскресенская, 18.   Тел.: 8(8482) 33-39-50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583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584" name="Прямоугольник 39"/>
          <p:cNvSpPr/>
          <p:nvPr/>
        </p:nvSpPr>
        <p:spPr>
          <a:xfrm>
            <a:off x="2927520" y="1124640"/>
            <a:ext cx="9263880" cy="4226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08.01.24 Мастер отделочных строительных и декоративных работ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23.02.07 Техническое обслуживание и ремонт двигателей, систем и агрегатов автомобилей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35.01.27 Мастер сельскохозяйственного производства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54.01.20 Графический дизайнер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54.02.01 Дизайн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54.02.02 Декоративно-прикладное искусство и народные промыслы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19727 Штукатур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18880 Столяр строительный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Срок обучения: требований к образованию нет, 1 год10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5" name="AutoShape 3"/>
          <p:cNvSpPr/>
          <p:nvPr/>
        </p:nvSpPr>
        <p:spPr>
          <a:xfrm>
            <a:off x="2711520" y="1196640"/>
            <a:ext cx="8856000" cy="3960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586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7" name="AutoShape 3"/>
          <p:cNvSpPr/>
          <p:nvPr/>
        </p:nvSpPr>
        <p:spPr>
          <a:xfrm>
            <a:off x="2711520" y="5301360"/>
            <a:ext cx="9000720" cy="1151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588" name="PlaceHolder 2"/>
          <p:cNvSpPr>
            <a:spLocks noGrp="1"/>
          </p:cNvSpPr>
          <p:nvPr>
            <p:ph type="ftr" idx="126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589" name="Группа 26"/>
          <p:cNvGrpSpPr/>
          <p:nvPr/>
        </p:nvGrpSpPr>
        <p:grpSpPr>
          <a:xfrm>
            <a:off x="335520" y="1268640"/>
            <a:ext cx="2242800" cy="1824840"/>
            <a:chOff x="335520" y="1268640"/>
            <a:chExt cx="2242800" cy="1824840"/>
          </a:xfrm>
        </p:grpSpPr>
        <p:sp>
          <p:nvSpPr>
            <p:cNvPr id="2590" name="Oval 14"/>
            <p:cNvSpPr/>
            <p:nvPr/>
          </p:nvSpPr>
          <p:spPr>
            <a:xfrm>
              <a:off x="335520" y="1860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591" name="Group 18"/>
            <p:cNvGrpSpPr/>
            <p:nvPr/>
          </p:nvGrpSpPr>
          <p:grpSpPr>
            <a:xfrm>
              <a:off x="560160" y="1268640"/>
              <a:ext cx="1928880" cy="1824840"/>
              <a:chOff x="560160" y="1268640"/>
              <a:chExt cx="1928880" cy="1824840"/>
            </a:xfrm>
          </p:grpSpPr>
          <p:sp>
            <p:nvSpPr>
              <p:cNvPr id="2592" name="Oval 19"/>
              <p:cNvSpPr/>
              <p:nvPr/>
            </p:nvSpPr>
            <p:spPr>
              <a:xfrm>
                <a:off x="560160" y="1268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93" name="Oval 20"/>
              <p:cNvSpPr/>
              <p:nvPr/>
            </p:nvSpPr>
            <p:spPr>
              <a:xfrm>
                <a:off x="584640" y="1279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94" name="Oval 21"/>
              <p:cNvSpPr/>
              <p:nvPr/>
            </p:nvSpPr>
            <p:spPr>
              <a:xfrm>
                <a:off x="604800" y="1296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595" name="Oval 22"/>
              <p:cNvSpPr/>
              <p:nvPr/>
            </p:nvSpPr>
            <p:spPr>
              <a:xfrm>
                <a:off x="709560" y="1343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596" name="Text Box 38"/>
            <p:cNvSpPr/>
            <p:nvPr/>
          </p:nvSpPr>
          <p:spPr>
            <a:xfrm>
              <a:off x="568440" y="1833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597" name="Рисунок 35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1214280" y="1333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598" name="Picture 2" descr="http://qrcoder.ru/code/?http%3A%2F%2Fwww.ktiho.ru&amp;4&amp;0"/>
          <p:cNvPicPr/>
          <p:nvPr/>
        </p:nvPicPr>
        <p:blipFill>
          <a:blip r:embed="rId3"/>
          <a:stretch/>
        </p:blipFill>
        <p:spPr>
          <a:xfrm>
            <a:off x="10776600" y="116640"/>
            <a:ext cx="1040760" cy="1040760"/>
          </a:xfrm>
          <a:prstGeom prst="rect">
            <a:avLst/>
          </a:prstGeom>
          <a:ln w="0">
            <a:noFill/>
          </a:ln>
        </p:spPr>
      </p:pic>
      <p:grpSp>
        <p:nvGrpSpPr>
          <p:cNvPr id="2599" name="Группа 61"/>
          <p:cNvGrpSpPr/>
          <p:nvPr/>
        </p:nvGrpSpPr>
        <p:grpSpPr>
          <a:xfrm>
            <a:off x="335520" y="4437000"/>
            <a:ext cx="2129040" cy="1824840"/>
            <a:chOff x="335520" y="4437000"/>
            <a:chExt cx="2129040" cy="1824840"/>
          </a:xfrm>
        </p:grpSpPr>
        <p:sp>
          <p:nvSpPr>
            <p:cNvPr id="2600" name="Oval 14"/>
            <p:cNvSpPr/>
            <p:nvPr/>
          </p:nvSpPr>
          <p:spPr>
            <a:xfrm>
              <a:off x="335520" y="5035320"/>
              <a:ext cx="431640" cy="73692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601" name="Group 28"/>
            <p:cNvGrpSpPr/>
            <p:nvPr/>
          </p:nvGrpSpPr>
          <p:grpSpPr>
            <a:xfrm>
              <a:off x="535320" y="4437000"/>
              <a:ext cx="1929240" cy="1824840"/>
              <a:chOff x="535320" y="4437000"/>
              <a:chExt cx="1929240" cy="1824840"/>
            </a:xfrm>
          </p:grpSpPr>
          <p:sp>
            <p:nvSpPr>
              <p:cNvPr id="2602" name="Oval 29"/>
              <p:cNvSpPr/>
              <p:nvPr/>
            </p:nvSpPr>
            <p:spPr>
              <a:xfrm>
                <a:off x="535320" y="4437000"/>
                <a:ext cx="192924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03" name="Oval 30"/>
              <p:cNvSpPr/>
              <p:nvPr/>
            </p:nvSpPr>
            <p:spPr>
              <a:xfrm>
                <a:off x="560160" y="4447440"/>
                <a:ext cx="188316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04" name="Oval 31"/>
              <p:cNvSpPr/>
              <p:nvPr/>
            </p:nvSpPr>
            <p:spPr>
              <a:xfrm>
                <a:off x="579960" y="4464720"/>
                <a:ext cx="1790640" cy="166320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05" name="Oval 32"/>
              <p:cNvSpPr/>
              <p:nvPr/>
            </p:nvSpPr>
            <p:spPr>
              <a:xfrm>
                <a:off x="683280" y="4437000"/>
                <a:ext cx="159156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pic>
          <p:nvPicPr>
            <p:cNvPr id="2606" name="Рисунок 65" descr="https://pandia.ru/text/80/648/images/img3_126.jpg"/>
            <p:cNvPicPr/>
            <p:nvPr/>
          </p:nvPicPr>
          <p:blipFill>
            <a:blip r:embed="rId4"/>
            <a:srcRect l="74914" t="0" r="0" b="0"/>
            <a:stretch/>
          </p:blipFill>
          <p:spPr>
            <a:xfrm>
              <a:off x="1326960" y="4563000"/>
              <a:ext cx="472680" cy="481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607" name="Text Box 38"/>
            <p:cNvSpPr/>
            <p:nvPr/>
          </p:nvSpPr>
          <p:spPr>
            <a:xfrm>
              <a:off x="845640" y="5025600"/>
              <a:ext cx="146268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интеллекта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608" name="Прямоугольник 72"/>
          <p:cNvSpPr/>
          <p:nvPr/>
        </p:nvSpPr>
        <p:spPr>
          <a:xfrm>
            <a:off x="2927520" y="5373360"/>
            <a:ext cx="734436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19727 Штукатур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Срок обучения: требований к образованию нет, 1 год10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18880 Столяр строительный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Срок обучения: требований к образованию нет, 1 год10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9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«Колледж технического и художественного образования г.Тольятти»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610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г.Тольятти, ул.Воскресенская, 18.   Тел.: 8(8482) 33-39-50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611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612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3" name="AutoShape 3"/>
          <p:cNvSpPr/>
          <p:nvPr/>
        </p:nvSpPr>
        <p:spPr>
          <a:xfrm>
            <a:off x="2855520" y="2349000"/>
            <a:ext cx="8856000" cy="22647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614" name="Прямоугольник 36"/>
          <p:cNvSpPr/>
          <p:nvPr/>
        </p:nvSpPr>
        <p:spPr>
          <a:xfrm>
            <a:off x="3071520" y="2493000"/>
            <a:ext cx="8753760" cy="203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54.01.20 Графический дизайнер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54.02.01 Дизайн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54.02.02 Декоративно-прикладное искусство и народные промыслы (по видам)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5" name="PlaceHolder 2"/>
          <p:cNvSpPr>
            <a:spLocks noGrp="1"/>
          </p:cNvSpPr>
          <p:nvPr>
            <p:ph type="ftr" idx="127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616" name="Группа 47"/>
          <p:cNvGrpSpPr/>
          <p:nvPr/>
        </p:nvGrpSpPr>
        <p:grpSpPr>
          <a:xfrm>
            <a:off x="263520" y="4005000"/>
            <a:ext cx="2239560" cy="1824840"/>
            <a:chOff x="263520" y="4005000"/>
            <a:chExt cx="2239560" cy="1824840"/>
          </a:xfrm>
        </p:grpSpPr>
        <p:sp>
          <p:nvSpPr>
            <p:cNvPr id="2617" name="Oval 14"/>
            <p:cNvSpPr/>
            <p:nvPr/>
          </p:nvSpPr>
          <p:spPr>
            <a:xfrm>
              <a:off x="263520" y="4601520"/>
              <a:ext cx="431640" cy="736920"/>
            </a:xfrm>
            <a:prstGeom prst="ellipse">
              <a:avLst/>
            </a:prstGeom>
            <a:solidFill>
              <a:srgbClr val="7030a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618" name="Group 18"/>
            <p:cNvGrpSpPr/>
            <p:nvPr/>
          </p:nvGrpSpPr>
          <p:grpSpPr>
            <a:xfrm>
              <a:off x="488880" y="4005000"/>
              <a:ext cx="1928880" cy="1824840"/>
              <a:chOff x="488880" y="4005000"/>
              <a:chExt cx="1928880" cy="1824840"/>
            </a:xfrm>
          </p:grpSpPr>
          <p:sp>
            <p:nvSpPr>
              <p:cNvPr id="2619" name="Oval 19"/>
              <p:cNvSpPr/>
              <p:nvPr/>
            </p:nvSpPr>
            <p:spPr>
              <a:xfrm>
                <a:off x="488880" y="4005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20" name="Oval 20"/>
              <p:cNvSpPr/>
              <p:nvPr/>
            </p:nvSpPr>
            <p:spPr>
              <a:xfrm>
                <a:off x="513720" y="40154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21" name="Oval 21"/>
              <p:cNvSpPr/>
              <p:nvPr/>
            </p:nvSpPr>
            <p:spPr>
              <a:xfrm>
                <a:off x="533520" y="4032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22" name="Oval 22"/>
              <p:cNvSpPr/>
              <p:nvPr/>
            </p:nvSpPr>
            <p:spPr>
              <a:xfrm>
                <a:off x="638640" y="4079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623" name="Text Box 38"/>
            <p:cNvSpPr/>
            <p:nvPr/>
          </p:nvSpPr>
          <p:spPr>
            <a:xfrm>
              <a:off x="545040" y="4609440"/>
              <a:ext cx="195804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(кресло-коляска)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624" name="Рисунок 47" descr="https://pandia.ru/text/80/648/images/img3_126.jpg"/>
            <p:cNvPicPr/>
            <p:nvPr/>
          </p:nvPicPr>
          <p:blipFill>
            <a:blip r:embed="rId2"/>
            <a:srcRect l="0" t="1909" r="74972" b="0"/>
            <a:stretch/>
          </p:blipFill>
          <p:spPr>
            <a:xfrm>
              <a:off x="1258920" y="4105800"/>
              <a:ext cx="4802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625" name="Группа 29"/>
          <p:cNvGrpSpPr/>
          <p:nvPr/>
        </p:nvGrpSpPr>
        <p:grpSpPr>
          <a:xfrm>
            <a:off x="191520" y="1772640"/>
            <a:ext cx="2337840" cy="1824840"/>
            <a:chOff x="191520" y="1772640"/>
            <a:chExt cx="2337840" cy="1824840"/>
          </a:xfrm>
        </p:grpSpPr>
        <p:sp>
          <p:nvSpPr>
            <p:cNvPr id="2626" name="Oval 14"/>
            <p:cNvSpPr/>
            <p:nvPr/>
          </p:nvSpPr>
          <p:spPr>
            <a:xfrm>
              <a:off x="191520" y="235548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627" name="Group 18"/>
            <p:cNvGrpSpPr/>
            <p:nvPr/>
          </p:nvGrpSpPr>
          <p:grpSpPr>
            <a:xfrm>
              <a:off x="419040" y="1772640"/>
              <a:ext cx="1928880" cy="1824840"/>
              <a:chOff x="419040" y="1772640"/>
              <a:chExt cx="1928880" cy="1824840"/>
            </a:xfrm>
          </p:grpSpPr>
          <p:sp>
            <p:nvSpPr>
              <p:cNvPr id="2628" name="Oval 19"/>
              <p:cNvSpPr/>
              <p:nvPr/>
            </p:nvSpPr>
            <p:spPr>
              <a:xfrm>
                <a:off x="419040" y="1772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29" name="Oval 20"/>
              <p:cNvSpPr/>
              <p:nvPr/>
            </p:nvSpPr>
            <p:spPr>
              <a:xfrm>
                <a:off x="443880" y="1783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30" name="Oval 21"/>
              <p:cNvSpPr/>
              <p:nvPr/>
            </p:nvSpPr>
            <p:spPr>
              <a:xfrm>
                <a:off x="463680" y="1800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31" name="Oval 22"/>
              <p:cNvSpPr/>
              <p:nvPr/>
            </p:nvSpPr>
            <p:spPr>
              <a:xfrm>
                <a:off x="568440" y="1847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632" name="Text Box 38"/>
            <p:cNvSpPr/>
            <p:nvPr/>
          </p:nvSpPr>
          <p:spPr>
            <a:xfrm>
              <a:off x="336600" y="234432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633" name="Рисунок 56" descr="https://pandia.ru/text/80/648/images/img3_126.jpg"/>
            <p:cNvPicPr/>
            <p:nvPr/>
          </p:nvPicPr>
          <p:blipFill>
            <a:blip r:embed="rId3"/>
            <a:srcRect l="24862" t="0" r="50104" b="1468"/>
            <a:stretch/>
          </p:blipFill>
          <p:spPr>
            <a:xfrm>
              <a:off x="1144440" y="18882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634" name="Picture 2" descr="http://qrcoder.ru/code/?http%3A%2F%2Fwww.ktiho.ru&amp;4&amp;0"/>
          <p:cNvPicPr/>
          <p:nvPr/>
        </p:nvPicPr>
        <p:blipFill>
          <a:blip r:embed="rId4"/>
          <a:stretch/>
        </p:blipFill>
        <p:spPr>
          <a:xfrm>
            <a:off x="10776600" y="116640"/>
            <a:ext cx="1040760" cy="1040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5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«Самарский государственный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636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г.Самара, ул.Молодогвардейская, 59.   Тел.: 8(846) 332-59-49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637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638" name="Прямоугольник 39"/>
          <p:cNvSpPr/>
          <p:nvPr/>
        </p:nvSpPr>
        <p:spPr>
          <a:xfrm>
            <a:off x="2999520" y="1227600"/>
            <a:ext cx="8753760" cy="5930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08.02.01 Строительство и эксплуатация зданий и сооружений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08.02.14 Эксплуатация и обслуживание многоквартирного дома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(заочно)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09.02.06 Сетевое и системное администрирование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4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10.02.05 Обеспечение информационной безопасности автоматизированных систем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13.02.02 Теплоснабжение и теплотехническое оборудование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23.02.06 Техническая эксплуатация подвижного состава железных дорог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23.02.07 Техническое обслуживание и ремонт двигателей, систем и агрегатов автомобилей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9" name="AutoShape 3"/>
          <p:cNvSpPr/>
          <p:nvPr/>
        </p:nvSpPr>
        <p:spPr>
          <a:xfrm>
            <a:off x="2863800" y="1208160"/>
            <a:ext cx="8856000" cy="5237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640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1" name="PlaceHolder 2"/>
          <p:cNvSpPr>
            <a:spLocks noGrp="1"/>
          </p:cNvSpPr>
          <p:nvPr>
            <p:ph type="ftr" idx="128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642" name="Группа 26"/>
          <p:cNvGrpSpPr/>
          <p:nvPr/>
        </p:nvGrpSpPr>
        <p:grpSpPr>
          <a:xfrm>
            <a:off x="335520" y="1268640"/>
            <a:ext cx="2242800" cy="1824840"/>
            <a:chOff x="335520" y="1268640"/>
            <a:chExt cx="2242800" cy="1824840"/>
          </a:xfrm>
        </p:grpSpPr>
        <p:sp>
          <p:nvSpPr>
            <p:cNvPr id="2643" name="Oval 14"/>
            <p:cNvSpPr/>
            <p:nvPr/>
          </p:nvSpPr>
          <p:spPr>
            <a:xfrm>
              <a:off x="335520" y="1860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644" name="Group 18"/>
            <p:cNvGrpSpPr/>
            <p:nvPr/>
          </p:nvGrpSpPr>
          <p:grpSpPr>
            <a:xfrm>
              <a:off x="560160" y="1268640"/>
              <a:ext cx="1928880" cy="1824840"/>
              <a:chOff x="560160" y="1268640"/>
              <a:chExt cx="1928880" cy="1824840"/>
            </a:xfrm>
          </p:grpSpPr>
          <p:sp>
            <p:nvSpPr>
              <p:cNvPr id="2645" name="Oval 19"/>
              <p:cNvSpPr/>
              <p:nvPr/>
            </p:nvSpPr>
            <p:spPr>
              <a:xfrm>
                <a:off x="560160" y="1268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46" name="Oval 20"/>
              <p:cNvSpPr/>
              <p:nvPr/>
            </p:nvSpPr>
            <p:spPr>
              <a:xfrm>
                <a:off x="584640" y="1279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47" name="Oval 21"/>
              <p:cNvSpPr/>
              <p:nvPr/>
            </p:nvSpPr>
            <p:spPr>
              <a:xfrm>
                <a:off x="604800" y="1296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48" name="Oval 22"/>
              <p:cNvSpPr/>
              <p:nvPr/>
            </p:nvSpPr>
            <p:spPr>
              <a:xfrm>
                <a:off x="709560" y="1343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649" name="Text Box 38"/>
            <p:cNvSpPr/>
            <p:nvPr/>
          </p:nvSpPr>
          <p:spPr>
            <a:xfrm>
              <a:off x="568440" y="1833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650" name="Рисунок 35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1214280" y="1333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651" name="Группа 46"/>
          <p:cNvGrpSpPr/>
          <p:nvPr/>
        </p:nvGrpSpPr>
        <p:grpSpPr>
          <a:xfrm>
            <a:off x="285840" y="3709080"/>
            <a:ext cx="2382120" cy="1824840"/>
            <a:chOff x="285840" y="3709080"/>
            <a:chExt cx="2382120" cy="1824840"/>
          </a:xfrm>
        </p:grpSpPr>
        <p:sp>
          <p:nvSpPr>
            <p:cNvPr id="2652" name="Oval 14"/>
            <p:cNvSpPr/>
            <p:nvPr/>
          </p:nvSpPr>
          <p:spPr>
            <a:xfrm>
              <a:off x="285840" y="426168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653" name="Group 18"/>
            <p:cNvGrpSpPr/>
            <p:nvPr/>
          </p:nvGrpSpPr>
          <p:grpSpPr>
            <a:xfrm>
              <a:off x="537840" y="3709080"/>
              <a:ext cx="1928880" cy="1824840"/>
              <a:chOff x="537840" y="3709080"/>
              <a:chExt cx="1928880" cy="1824840"/>
            </a:xfrm>
          </p:grpSpPr>
          <p:sp>
            <p:nvSpPr>
              <p:cNvPr id="2654" name="Oval 19"/>
              <p:cNvSpPr/>
              <p:nvPr/>
            </p:nvSpPr>
            <p:spPr>
              <a:xfrm>
                <a:off x="537840" y="37090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55" name="Oval 20"/>
              <p:cNvSpPr/>
              <p:nvPr/>
            </p:nvSpPr>
            <p:spPr>
              <a:xfrm>
                <a:off x="562320" y="37195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56" name="Oval 21"/>
              <p:cNvSpPr/>
              <p:nvPr/>
            </p:nvSpPr>
            <p:spPr>
              <a:xfrm>
                <a:off x="582480" y="37368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57" name="Oval 22"/>
              <p:cNvSpPr/>
              <p:nvPr/>
            </p:nvSpPr>
            <p:spPr>
              <a:xfrm>
                <a:off x="687240" y="37836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658" name="Text Box 38"/>
            <p:cNvSpPr/>
            <p:nvPr/>
          </p:nvSpPr>
          <p:spPr>
            <a:xfrm>
              <a:off x="531720" y="430884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659" name="Рисунок 47" descr="https://mo-strelna.ru/upload_files/pomosh/2.png"/>
            <p:cNvPicPr/>
            <p:nvPr/>
          </p:nvPicPr>
          <p:blipFill>
            <a:blip r:embed="rId3"/>
            <a:srcRect l="0" t="0" r="73700" b="0"/>
            <a:stretch/>
          </p:blipFill>
          <p:spPr>
            <a:xfrm>
              <a:off x="1258920" y="38566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660" name="Picture 2" descr="http://qrcoder.ru/code/?https%3A%2F%2Fsamgk.ru%2Fabit%2F%23%2F&amp;4&amp;0"/>
          <p:cNvPicPr/>
          <p:nvPr/>
        </p:nvPicPr>
        <p:blipFill>
          <a:blip r:embed="rId4"/>
          <a:stretch/>
        </p:blipFill>
        <p:spPr>
          <a:xfrm>
            <a:off x="11064600" y="228600"/>
            <a:ext cx="864000" cy="864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1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«Самарский государственный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662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, г.Самара, ул.Молодогвардейская, 59.   Тел.: 8(846) 332-59-49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663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664" name="Прямоугольник 39"/>
          <p:cNvSpPr/>
          <p:nvPr/>
        </p:nvSpPr>
        <p:spPr>
          <a:xfrm>
            <a:off x="2942640" y="1160640"/>
            <a:ext cx="8753760" cy="544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27.02.07 Управление качеством продукции, процессов и услуг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29.02.09 Печатное дело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38.02.03 Операционная деятельность в логистике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38.02.04 Коммерция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42.02.02 Издательское дело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воспитание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46.02.01 Документационное обеспечения управления и архивоведение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54.01.20 Графический дизайнер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54.02.01 Дизайн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65" name="AutoShape 3"/>
          <p:cNvSpPr/>
          <p:nvPr/>
        </p:nvSpPr>
        <p:spPr>
          <a:xfrm>
            <a:off x="2660040" y="1171440"/>
            <a:ext cx="8856000" cy="52146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666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67" name="PlaceHolder 2"/>
          <p:cNvSpPr>
            <a:spLocks noGrp="1"/>
          </p:cNvSpPr>
          <p:nvPr>
            <p:ph type="ftr" idx="129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668" name="Группа 26"/>
          <p:cNvGrpSpPr/>
          <p:nvPr/>
        </p:nvGrpSpPr>
        <p:grpSpPr>
          <a:xfrm>
            <a:off x="335520" y="1268640"/>
            <a:ext cx="2242800" cy="1824840"/>
            <a:chOff x="335520" y="1268640"/>
            <a:chExt cx="2242800" cy="1824840"/>
          </a:xfrm>
        </p:grpSpPr>
        <p:sp>
          <p:nvSpPr>
            <p:cNvPr id="2669" name="Oval 14"/>
            <p:cNvSpPr/>
            <p:nvPr/>
          </p:nvSpPr>
          <p:spPr>
            <a:xfrm>
              <a:off x="335520" y="1860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670" name="Group 18"/>
            <p:cNvGrpSpPr/>
            <p:nvPr/>
          </p:nvGrpSpPr>
          <p:grpSpPr>
            <a:xfrm>
              <a:off x="560160" y="1268640"/>
              <a:ext cx="1928880" cy="1824840"/>
              <a:chOff x="560160" y="1268640"/>
              <a:chExt cx="1928880" cy="1824840"/>
            </a:xfrm>
          </p:grpSpPr>
          <p:sp>
            <p:nvSpPr>
              <p:cNvPr id="2671" name="Oval 19"/>
              <p:cNvSpPr/>
              <p:nvPr/>
            </p:nvSpPr>
            <p:spPr>
              <a:xfrm>
                <a:off x="560160" y="1268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72" name="Oval 20"/>
              <p:cNvSpPr/>
              <p:nvPr/>
            </p:nvSpPr>
            <p:spPr>
              <a:xfrm>
                <a:off x="584640" y="1279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73" name="Oval 21"/>
              <p:cNvSpPr/>
              <p:nvPr/>
            </p:nvSpPr>
            <p:spPr>
              <a:xfrm>
                <a:off x="604800" y="1296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74" name="Oval 22"/>
              <p:cNvSpPr/>
              <p:nvPr/>
            </p:nvSpPr>
            <p:spPr>
              <a:xfrm>
                <a:off x="709560" y="1343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675" name="Text Box 38"/>
            <p:cNvSpPr/>
            <p:nvPr/>
          </p:nvSpPr>
          <p:spPr>
            <a:xfrm>
              <a:off x="568440" y="1833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676" name="Рисунок 14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1214280" y="1333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677" name="Группа 46"/>
          <p:cNvGrpSpPr/>
          <p:nvPr/>
        </p:nvGrpSpPr>
        <p:grpSpPr>
          <a:xfrm>
            <a:off x="245520" y="3915000"/>
            <a:ext cx="2382120" cy="1824840"/>
            <a:chOff x="245520" y="3915000"/>
            <a:chExt cx="2382120" cy="1824840"/>
          </a:xfrm>
        </p:grpSpPr>
        <p:sp>
          <p:nvSpPr>
            <p:cNvPr id="2678" name="Oval 14"/>
            <p:cNvSpPr/>
            <p:nvPr/>
          </p:nvSpPr>
          <p:spPr>
            <a:xfrm>
              <a:off x="245520" y="446760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679" name="Group 18"/>
            <p:cNvGrpSpPr/>
            <p:nvPr/>
          </p:nvGrpSpPr>
          <p:grpSpPr>
            <a:xfrm>
              <a:off x="497520" y="3915000"/>
              <a:ext cx="1928880" cy="1824840"/>
              <a:chOff x="497520" y="3915000"/>
              <a:chExt cx="1928880" cy="1824840"/>
            </a:xfrm>
          </p:grpSpPr>
          <p:sp>
            <p:nvSpPr>
              <p:cNvPr id="2680" name="Oval 19"/>
              <p:cNvSpPr/>
              <p:nvPr/>
            </p:nvSpPr>
            <p:spPr>
              <a:xfrm>
                <a:off x="497520" y="3915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81" name="Oval 20"/>
              <p:cNvSpPr/>
              <p:nvPr/>
            </p:nvSpPr>
            <p:spPr>
              <a:xfrm>
                <a:off x="522000" y="39254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82" name="Oval 21"/>
              <p:cNvSpPr/>
              <p:nvPr/>
            </p:nvSpPr>
            <p:spPr>
              <a:xfrm>
                <a:off x="542160" y="3942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83" name="Oval 22"/>
              <p:cNvSpPr/>
              <p:nvPr/>
            </p:nvSpPr>
            <p:spPr>
              <a:xfrm>
                <a:off x="646920" y="3989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684" name="Text Box 38"/>
            <p:cNvSpPr/>
            <p:nvPr/>
          </p:nvSpPr>
          <p:spPr>
            <a:xfrm>
              <a:off x="491400" y="451476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685" name="Рисунок 23" descr="https://mo-strelna.ru/upload_files/pomosh/2.png"/>
            <p:cNvPicPr/>
            <p:nvPr/>
          </p:nvPicPr>
          <p:blipFill>
            <a:blip r:embed="rId3"/>
            <a:srcRect l="0" t="0" r="73700" b="0"/>
            <a:stretch/>
          </p:blipFill>
          <p:spPr>
            <a:xfrm>
              <a:off x="1218600" y="40626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686" name="Picture 2" descr="http://qrcoder.ru/code/?https%3A%2F%2Fsamgk.ru%2Fabit%2F%23%2F&amp;4&amp;0"/>
          <p:cNvPicPr/>
          <p:nvPr/>
        </p:nvPicPr>
        <p:blipFill>
          <a:blip r:embed="rId4"/>
          <a:stretch/>
        </p:blipFill>
        <p:spPr>
          <a:xfrm>
            <a:off x="11064600" y="228600"/>
            <a:ext cx="864000" cy="864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7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«Самарский государственный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688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г.Самара, ул.Молодогвардейская, 59.   Тел.: 8(846) 332-59-49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689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690" name="Прямоугольник 39"/>
          <p:cNvSpPr/>
          <p:nvPr/>
        </p:nvSpPr>
        <p:spPr>
          <a:xfrm>
            <a:off x="2999520" y="1227600"/>
            <a:ext cx="8753760" cy="5930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08.02.01 Строительство и эксплуатация зданий и сооружений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08.02.14 Эксплуатация и обслуживание многоквартирного дома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(заочно)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09.02.06 Сетевое и системное администрирование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4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10.02.05 Обеспечение информационной безопасности автоматизированных систем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13.02.02 Теплоснабжение и теплотехническое оборудование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23.02.06 Техническая эксплуатация подвижного состава железных дорог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23.02.07 Техническое обслуживание и ремонт двигателей, систем и агрегатов автомобилей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91" name="AutoShape 3"/>
          <p:cNvSpPr/>
          <p:nvPr/>
        </p:nvSpPr>
        <p:spPr>
          <a:xfrm>
            <a:off x="2863800" y="1208160"/>
            <a:ext cx="8856000" cy="5237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692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93" name="PlaceHolder 2"/>
          <p:cNvSpPr>
            <a:spLocks noGrp="1"/>
          </p:cNvSpPr>
          <p:nvPr>
            <p:ph type="ftr" idx="130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694" name="Группа 17"/>
          <p:cNvGrpSpPr/>
          <p:nvPr/>
        </p:nvGrpSpPr>
        <p:grpSpPr>
          <a:xfrm>
            <a:off x="448560" y="1283400"/>
            <a:ext cx="2314080" cy="1824840"/>
            <a:chOff x="448560" y="1283400"/>
            <a:chExt cx="2314080" cy="1824840"/>
          </a:xfrm>
        </p:grpSpPr>
        <p:sp>
          <p:nvSpPr>
            <p:cNvPr id="2695" name="Oval 14"/>
            <p:cNvSpPr/>
            <p:nvPr/>
          </p:nvSpPr>
          <p:spPr>
            <a:xfrm>
              <a:off x="448560" y="185004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696" name="Group 18"/>
            <p:cNvGrpSpPr/>
            <p:nvPr/>
          </p:nvGrpSpPr>
          <p:grpSpPr>
            <a:xfrm>
              <a:off x="644400" y="1283400"/>
              <a:ext cx="1928880" cy="1824840"/>
              <a:chOff x="644400" y="1283400"/>
              <a:chExt cx="1928880" cy="1824840"/>
            </a:xfrm>
          </p:grpSpPr>
          <p:sp>
            <p:nvSpPr>
              <p:cNvPr id="2697" name="Oval 19"/>
              <p:cNvSpPr/>
              <p:nvPr/>
            </p:nvSpPr>
            <p:spPr>
              <a:xfrm>
                <a:off x="644400" y="12834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98" name="Oval 20"/>
              <p:cNvSpPr/>
              <p:nvPr/>
            </p:nvSpPr>
            <p:spPr>
              <a:xfrm>
                <a:off x="668880" y="12934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99" name="Oval 21"/>
              <p:cNvSpPr/>
              <p:nvPr/>
            </p:nvSpPr>
            <p:spPr>
              <a:xfrm>
                <a:off x="689040" y="13111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00" name="Oval 22"/>
              <p:cNvSpPr/>
              <p:nvPr/>
            </p:nvSpPr>
            <p:spPr>
              <a:xfrm>
                <a:off x="793800" y="13575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701" name="Text Box 38"/>
            <p:cNvSpPr/>
            <p:nvPr/>
          </p:nvSpPr>
          <p:spPr>
            <a:xfrm>
              <a:off x="502920" y="182520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702" name="Рисунок 21" descr="https://pandia.ru/text/80/648/images/img3_126.jpg"/>
            <p:cNvPicPr/>
            <p:nvPr/>
          </p:nvPicPr>
          <p:blipFill>
            <a:blip r:embed="rId2"/>
            <a:srcRect l="49402" t="0" r="24919" b="0"/>
            <a:stretch/>
          </p:blipFill>
          <p:spPr>
            <a:xfrm>
              <a:off x="1341360" y="135396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703" name="Группа 8"/>
          <p:cNvGrpSpPr/>
          <p:nvPr/>
        </p:nvGrpSpPr>
        <p:grpSpPr>
          <a:xfrm>
            <a:off x="420840" y="2942280"/>
            <a:ext cx="2338200" cy="1824840"/>
            <a:chOff x="420840" y="2942280"/>
            <a:chExt cx="2338200" cy="1824840"/>
          </a:xfrm>
        </p:grpSpPr>
        <p:sp>
          <p:nvSpPr>
            <p:cNvPr id="2704" name="Oval 14"/>
            <p:cNvSpPr/>
            <p:nvPr/>
          </p:nvSpPr>
          <p:spPr>
            <a:xfrm>
              <a:off x="420840" y="352476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705" name="Group 18"/>
            <p:cNvGrpSpPr/>
            <p:nvPr/>
          </p:nvGrpSpPr>
          <p:grpSpPr>
            <a:xfrm>
              <a:off x="648720" y="2942280"/>
              <a:ext cx="1928880" cy="1824840"/>
              <a:chOff x="648720" y="2942280"/>
              <a:chExt cx="1928880" cy="1824840"/>
            </a:xfrm>
          </p:grpSpPr>
          <p:sp>
            <p:nvSpPr>
              <p:cNvPr id="2706" name="Oval 19"/>
              <p:cNvSpPr/>
              <p:nvPr/>
            </p:nvSpPr>
            <p:spPr>
              <a:xfrm>
                <a:off x="648720" y="29422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07" name="Oval 20"/>
              <p:cNvSpPr/>
              <p:nvPr/>
            </p:nvSpPr>
            <p:spPr>
              <a:xfrm>
                <a:off x="673200" y="29523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08" name="Oval 21"/>
              <p:cNvSpPr/>
              <p:nvPr/>
            </p:nvSpPr>
            <p:spPr>
              <a:xfrm>
                <a:off x="693360" y="29700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09" name="Oval 22"/>
              <p:cNvSpPr/>
              <p:nvPr/>
            </p:nvSpPr>
            <p:spPr>
              <a:xfrm>
                <a:off x="798120" y="30164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710" name="Text Box 38"/>
            <p:cNvSpPr/>
            <p:nvPr/>
          </p:nvSpPr>
          <p:spPr>
            <a:xfrm>
              <a:off x="566280" y="351360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711" name="Рисунок 12" descr="https://pandia.ru/text/80/648/images/img3_126.jpg"/>
            <p:cNvPicPr/>
            <p:nvPr/>
          </p:nvPicPr>
          <p:blipFill>
            <a:blip r:embed="rId3"/>
            <a:srcRect l="24862" t="0" r="50104" b="1468"/>
            <a:stretch/>
          </p:blipFill>
          <p:spPr>
            <a:xfrm>
              <a:off x="1373760" y="30574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712" name="Группа 47"/>
          <p:cNvGrpSpPr/>
          <p:nvPr/>
        </p:nvGrpSpPr>
        <p:grpSpPr>
          <a:xfrm>
            <a:off x="455400" y="4554360"/>
            <a:ext cx="2239920" cy="1824840"/>
            <a:chOff x="455400" y="4554360"/>
            <a:chExt cx="2239920" cy="1824840"/>
          </a:xfrm>
        </p:grpSpPr>
        <p:sp>
          <p:nvSpPr>
            <p:cNvPr id="2713" name="Oval 14"/>
            <p:cNvSpPr/>
            <p:nvPr/>
          </p:nvSpPr>
          <p:spPr>
            <a:xfrm>
              <a:off x="455400" y="5150520"/>
              <a:ext cx="431640" cy="736920"/>
            </a:xfrm>
            <a:prstGeom prst="ellipse">
              <a:avLst/>
            </a:prstGeom>
            <a:solidFill>
              <a:srgbClr val="7030a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714" name="Group 18"/>
            <p:cNvGrpSpPr/>
            <p:nvPr/>
          </p:nvGrpSpPr>
          <p:grpSpPr>
            <a:xfrm>
              <a:off x="681120" y="4554360"/>
              <a:ext cx="1928880" cy="1824840"/>
              <a:chOff x="681120" y="4554360"/>
              <a:chExt cx="1928880" cy="1824840"/>
            </a:xfrm>
          </p:grpSpPr>
          <p:sp>
            <p:nvSpPr>
              <p:cNvPr id="2715" name="Oval 19"/>
              <p:cNvSpPr/>
              <p:nvPr/>
            </p:nvSpPr>
            <p:spPr>
              <a:xfrm>
                <a:off x="681120" y="45543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16" name="Oval 20"/>
              <p:cNvSpPr/>
              <p:nvPr/>
            </p:nvSpPr>
            <p:spPr>
              <a:xfrm>
                <a:off x="705600" y="45644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17" name="Oval 21"/>
              <p:cNvSpPr/>
              <p:nvPr/>
            </p:nvSpPr>
            <p:spPr>
              <a:xfrm>
                <a:off x="725760" y="45820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18" name="Oval 22"/>
              <p:cNvSpPr/>
              <p:nvPr/>
            </p:nvSpPr>
            <p:spPr>
              <a:xfrm>
                <a:off x="830520" y="4628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719" name="Text Box 38"/>
            <p:cNvSpPr/>
            <p:nvPr/>
          </p:nvSpPr>
          <p:spPr>
            <a:xfrm>
              <a:off x="737280" y="5158800"/>
              <a:ext cx="195804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(кресло-коляска)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720" name="Рисунок 32" descr="https://pandia.ru/text/80/648/images/img3_126.jpg"/>
            <p:cNvPicPr/>
            <p:nvPr/>
          </p:nvPicPr>
          <p:blipFill>
            <a:blip r:embed="rId4"/>
            <a:srcRect l="0" t="1909" r="74972" b="0"/>
            <a:stretch/>
          </p:blipFill>
          <p:spPr>
            <a:xfrm>
              <a:off x="1451160" y="4654800"/>
              <a:ext cx="4802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721" name="Picture 2" descr="http://qrcoder.ru/code/?https%3A%2F%2Fsamgk.ru%2Fabit%2F%23%2F&amp;4&amp;0"/>
          <p:cNvPicPr/>
          <p:nvPr/>
        </p:nvPicPr>
        <p:blipFill>
          <a:blip r:embed="rId5"/>
          <a:stretch/>
        </p:blipFill>
        <p:spPr>
          <a:xfrm>
            <a:off x="11064600" y="228600"/>
            <a:ext cx="864000" cy="864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2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«Самарский государственный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723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, г.Самара, ул.Молодогвардейская, 59.   Тел.: 8(846) 332-59-49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724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725" name="Прямоугольник 39"/>
          <p:cNvSpPr/>
          <p:nvPr/>
        </p:nvSpPr>
        <p:spPr>
          <a:xfrm>
            <a:off x="2999520" y="1262880"/>
            <a:ext cx="8753760" cy="544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27.02.07 Управление качеством продукции, процессов и услуг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29.02.09 Печатное дело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38.02.03 Операционная деятельность в логистике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38.02.04 Коммерция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42.02.02 Издательское дело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воспитание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46.02.01 Документационное обеспечения управления и архивоведение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54.01.20 Графический дизайнер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54.02.01 Дизайн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26" name="AutoShape 3"/>
          <p:cNvSpPr/>
          <p:nvPr/>
        </p:nvSpPr>
        <p:spPr>
          <a:xfrm>
            <a:off x="2644920" y="1331280"/>
            <a:ext cx="8856000" cy="51141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727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28" name="PlaceHolder 2"/>
          <p:cNvSpPr>
            <a:spLocks noGrp="1"/>
          </p:cNvSpPr>
          <p:nvPr>
            <p:ph type="ftr" idx="131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729" name="Группа 8"/>
          <p:cNvGrpSpPr/>
          <p:nvPr/>
        </p:nvGrpSpPr>
        <p:grpSpPr>
          <a:xfrm>
            <a:off x="359640" y="1227600"/>
            <a:ext cx="2314080" cy="1824840"/>
            <a:chOff x="359640" y="1227600"/>
            <a:chExt cx="2314080" cy="1824840"/>
          </a:xfrm>
        </p:grpSpPr>
        <p:sp>
          <p:nvSpPr>
            <p:cNvPr id="2730" name="Oval 14"/>
            <p:cNvSpPr/>
            <p:nvPr/>
          </p:nvSpPr>
          <p:spPr>
            <a:xfrm>
              <a:off x="359640" y="179424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731" name="Group 18"/>
            <p:cNvGrpSpPr/>
            <p:nvPr/>
          </p:nvGrpSpPr>
          <p:grpSpPr>
            <a:xfrm>
              <a:off x="555480" y="1227600"/>
              <a:ext cx="1928880" cy="1824840"/>
              <a:chOff x="555480" y="1227600"/>
              <a:chExt cx="1928880" cy="1824840"/>
            </a:xfrm>
          </p:grpSpPr>
          <p:sp>
            <p:nvSpPr>
              <p:cNvPr id="2732" name="Oval 19"/>
              <p:cNvSpPr/>
              <p:nvPr/>
            </p:nvSpPr>
            <p:spPr>
              <a:xfrm>
                <a:off x="555480" y="12276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33" name="Oval 20"/>
              <p:cNvSpPr/>
              <p:nvPr/>
            </p:nvSpPr>
            <p:spPr>
              <a:xfrm>
                <a:off x="580320" y="12380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34" name="Oval 21"/>
              <p:cNvSpPr/>
              <p:nvPr/>
            </p:nvSpPr>
            <p:spPr>
              <a:xfrm>
                <a:off x="600480" y="12553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35" name="Oval 22"/>
              <p:cNvSpPr/>
              <p:nvPr/>
            </p:nvSpPr>
            <p:spPr>
              <a:xfrm>
                <a:off x="705240" y="13021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736" name="Text Box 38"/>
            <p:cNvSpPr/>
            <p:nvPr/>
          </p:nvSpPr>
          <p:spPr>
            <a:xfrm>
              <a:off x="414000" y="176976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737" name="Рисунок 12" descr="https://pandia.ru/text/80/648/images/img3_126.jpg"/>
            <p:cNvPicPr/>
            <p:nvPr/>
          </p:nvPicPr>
          <p:blipFill>
            <a:blip r:embed="rId2"/>
            <a:srcRect l="49402" t="0" r="24919" b="0"/>
            <a:stretch/>
          </p:blipFill>
          <p:spPr>
            <a:xfrm>
              <a:off x="1252800" y="129852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738" name="Группа 17"/>
          <p:cNvGrpSpPr/>
          <p:nvPr/>
        </p:nvGrpSpPr>
        <p:grpSpPr>
          <a:xfrm>
            <a:off x="396360" y="2837520"/>
            <a:ext cx="2338200" cy="1824840"/>
            <a:chOff x="396360" y="2837520"/>
            <a:chExt cx="2338200" cy="1824840"/>
          </a:xfrm>
        </p:grpSpPr>
        <p:sp>
          <p:nvSpPr>
            <p:cNvPr id="2739" name="Oval 14"/>
            <p:cNvSpPr/>
            <p:nvPr/>
          </p:nvSpPr>
          <p:spPr>
            <a:xfrm>
              <a:off x="396360" y="342036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740" name="Group 18"/>
            <p:cNvGrpSpPr/>
            <p:nvPr/>
          </p:nvGrpSpPr>
          <p:grpSpPr>
            <a:xfrm>
              <a:off x="624240" y="2837520"/>
              <a:ext cx="1928880" cy="1824840"/>
              <a:chOff x="624240" y="2837520"/>
              <a:chExt cx="1928880" cy="1824840"/>
            </a:xfrm>
          </p:grpSpPr>
          <p:sp>
            <p:nvSpPr>
              <p:cNvPr id="2741" name="Oval 19"/>
              <p:cNvSpPr/>
              <p:nvPr/>
            </p:nvSpPr>
            <p:spPr>
              <a:xfrm>
                <a:off x="624240" y="28375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42" name="Oval 20"/>
              <p:cNvSpPr/>
              <p:nvPr/>
            </p:nvSpPr>
            <p:spPr>
              <a:xfrm>
                <a:off x="649080" y="28479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43" name="Oval 21"/>
              <p:cNvSpPr/>
              <p:nvPr/>
            </p:nvSpPr>
            <p:spPr>
              <a:xfrm>
                <a:off x="668880" y="28652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44" name="Oval 22"/>
              <p:cNvSpPr/>
              <p:nvPr/>
            </p:nvSpPr>
            <p:spPr>
              <a:xfrm>
                <a:off x="773640" y="29120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745" name="Text Box 38"/>
            <p:cNvSpPr/>
            <p:nvPr/>
          </p:nvSpPr>
          <p:spPr>
            <a:xfrm>
              <a:off x="541800" y="340920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746" name="Рисунок 21" descr="https://pandia.ru/text/80/648/images/img3_126.jpg"/>
            <p:cNvPicPr/>
            <p:nvPr/>
          </p:nvPicPr>
          <p:blipFill>
            <a:blip r:embed="rId3"/>
            <a:srcRect l="24862" t="0" r="50104" b="1468"/>
            <a:stretch/>
          </p:blipFill>
          <p:spPr>
            <a:xfrm>
              <a:off x="1349280" y="29530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747" name="Группа 47"/>
          <p:cNvGrpSpPr/>
          <p:nvPr/>
        </p:nvGrpSpPr>
        <p:grpSpPr>
          <a:xfrm>
            <a:off x="353880" y="4533480"/>
            <a:ext cx="2239920" cy="1824840"/>
            <a:chOff x="353880" y="4533480"/>
            <a:chExt cx="2239920" cy="1824840"/>
          </a:xfrm>
        </p:grpSpPr>
        <p:sp>
          <p:nvSpPr>
            <p:cNvPr id="2748" name="Oval 14"/>
            <p:cNvSpPr/>
            <p:nvPr/>
          </p:nvSpPr>
          <p:spPr>
            <a:xfrm>
              <a:off x="353880" y="5130000"/>
              <a:ext cx="431640" cy="736920"/>
            </a:xfrm>
            <a:prstGeom prst="ellipse">
              <a:avLst/>
            </a:prstGeom>
            <a:solidFill>
              <a:srgbClr val="7030a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749" name="Group 18"/>
            <p:cNvGrpSpPr/>
            <p:nvPr/>
          </p:nvGrpSpPr>
          <p:grpSpPr>
            <a:xfrm>
              <a:off x="579240" y="4533480"/>
              <a:ext cx="1928880" cy="1824840"/>
              <a:chOff x="579240" y="4533480"/>
              <a:chExt cx="1928880" cy="1824840"/>
            </a:xfrm>
          </p:grpSpPr>
          <p:sp>
            <p:nvSpPr>
              <p:cNvPr id="2750" name="Oval 19"/>
              <p:cNvSpPr/>
              <p:nvPr/>
            </p:nvSpPr>
            <p:spPr>
              <a:xfrm>
                <a:off x="579240" y="45334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51" name="Oval 20"/>
              <p:cNvSpPr/>
              <p:nvPr/>
            </p:nvSpPr>
            <p:spPr>
              <a:xfrm>
                <a:off x="604080" y="45435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52" name="Oval 21"/>
              <p:cNvSpPr/>
              <p:nvPr/>
            </p:nvSpPr>
            <p:spPr>
              <a:xfrm>
                <a:off x="624240" y="45612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53" name="Oval 22"/>
              <p:cNvSpPr/>
              <p:nvPr/>
            </p:nvSpPr>
            <p:spPr>
              <a:xfrm>
                <a:off x="729000" y="46080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754" name="Text Box 38"/>
            <p:cNvSpPr/>
            <p:nvPr/>
          </p:nvSpPr>
          <p:spPr>
            <a:xfrm>
              <a:off x="635760" y="5137920"/>
              <a:ext cx="195804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(кресло-коляска)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755" name="Рисунок 32" descr="https://pandia.ru/text/80/648/images/img3_126.jpg"/>
            <p:cNvPicPr/>
            <p:nvPr/>
          </p:nvPicPr>
          <p:blipFill>
            <a:blip r:embed="rId4"/>
            <a:srcRect l="0" t="1909" r="74972" b="0"/>
            <a:stretch/>
          </p:blipFill>
          <p:spPr>
            <a:xfrm>
              <a:off x="1349640" y="4634280"/>
              <a:ext cx="4802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756" name="Picture 2" descr="http://qrcoder.ru/code/?https%3A%2F%2Fsamgk.ru%2Fabit%2F%23%2F&amp;4&amp;0"/>
          <p:cNvPicPr/>
          <p:nvPr/>
        </p:nvPicPr>
        <p:blipFill>
          <a:blip r:embed="rId5"/>
          <a:stretch/>
        </p:blipFill>
        <p:spPr>
          <a:xfrm>
            <a:off x="11064600" y="228600"/>
            <a:ext cx="864000" cy="864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257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258" name="Группа 9"/>
          <p:cNvGrpSpPr/>
          <p:nvPr/>
        </p:nvGrpSpPr>
        <p:grpSpPr>
          <a:xfrm>
            <a:off x="191520" y="1163520"/>
            <a:ext cx="7684920" cy="880200"/>
            <a:chOff x="191520" y="1163520"/>
            <a:chExt cx="7684920" cy="880200"/>
          </a:xfrm>
        </p:grpSpPr>
        <p:grpSp>
          <p:nvGrpSpPr>
            <p:cNvPr id="259" name="Group 47"/>
            <p:cNvGrpSpPr/>
            <p:nvPr/>
          </p:nvGrpSpPr>
          <p:grpSpPr>
            <a:xfrm>
              <a:off x="191520" y="1163520"/>
              <a:ext cx="7684920" cy="880200"/>
              <a:chOff x="191520" y="1163520"/>
              <a:chExt cx="7684920" cy="880200"/>
            </a:xfrm>
          </p:grpSpPr>
          <p:sp>
            <p:nvSpPr>
              <p:cNvPr id="260" name="AutoShape 48"/>
              <p:cNvSpPr/>
              <p:nvPr/>
            </p:nvSpPr>
            <p:spPr>
              <a:xfrm>
                <a:off x="870120" y="1352880"/>
                <a:ext cx="7006320" cy="586800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1" name="AutoShape 49"/>
              <p:cNvSpPr/>
              <p:nvPr/>
            </p:nvSpPr>
            <p:spPr>
              <a:xfrm>
                <a:off x="191520" y="1163520"/>
                <a:ext cx="1105920" cy="880200"/>
              </a:xfrm>
              <a:prstGeom prst="diamond">
                <a:avLst/>
              </a:prstGeom>
              <a:solidFill>
                <a:srgbClr val="ff000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62" name="Text Box 50"/>
              <p:cNvSpPr/>
              <p:nvPr/>
            </p:nvSpPr>
            <p:spPr>
              <a:xfrm>
                <a:off x="1261800" y="1404000"/>
                <a:ext cx="5531040" cy="36396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слуха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63" name="Text Box 51"/>
              <p:cNvSpPr/>
              <p:nvPr/>
            </p:nvSpPr>
            <p:spPr>
              <a:xfrm>
                <a:off x="548280" y="1289880"/>
                <a:ext cx="350280" cy="45540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2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264" name="Рисунок 35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6921360" y="1330560"/>
              <a:ext cx="667800" cy="6314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65" name="Прямоугольник 11"/>
          <p:cNvSpPr/>
          <p:nvPr/>
        </p:nvSpPr>
        <p:spPr>
          <a:xfrm>
            <a:off x="407520" y="2066040"/>
            <a:ext cx="11377080" cy="365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Тольяттинское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автономное профессиональное образовательное учреждение среднего профессионального образования «Тольяттинский социально-педагогический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«Тольяттинский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медицинский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колледж»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(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Кинель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-Черкасский филиал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государственное автономное профессиональное образовательное учреждение Самарской области «Колледж технического и художественного образования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г.Тольятти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государственное бюджетное профессиональное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«Колледж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гуманитарных и социально-педагогических дисциплин имени Святителя Алексия, Митрополита Московского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8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6" name="PlaceHolder 2"/>
          <p:cNvSpPr>
            <a:spLocks noGrp="1"/>
          </p:cNvSpPr>
          <p:nvPr>
            <p:ph type="ftr" idx="16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7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«Алексеевский государственный техникум»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758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Алексеевский р-н, п.Авангард, ул.Рабочая, 1.   Тел.: 8(846) 714-81-44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759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760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1" name="PlaceHolder 2"/>
          <p:cNvSpPr>
            <a:spLocks noGrp="1"/>
          </p:cNvSpPr>
          <p:nvPr>
            <p:ph type="ftr" idx="132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762" name="Группа 8"/>
          <p:cNvGrpSpPr/>
          <p:nvPr/>
        </p:nvGrpSpPr>
        <p:grpSpPr>
          <a:xfrm>
            <a:off x="463680" y="2224440"/>
            <a:ext cx="11408040" cy="1824840"/>
            <a:chOff x="463680" y="2224440"/>
            <a:chExt cx="11408040" cy="1824840"/>
          </a:xfrm>
        </p:grpSpPr>
        <p:sp>
          <p:nvSpPr>
            <p:cNvPr id="2763" name="AutoShape 3"/>
            <p:cNvSpPr/>
            <p:nvPr/>
          </p:nvSpPr>
          <p:spPr>
            <a:xfrm>
              <a:off x="3056040" y="2642040"/>
              <a:ext cx="8815680" cy="1278360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rgbClr val="dddddd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18418c"/>
                </a:solidFill>
                <a:latin typeface="Arial Narrow"/>
              </a:endParaRPr>
            </a:p>
          </p:txBody>
        </p:sp>
        <p:sp>
          <p:nvSpPr>
            <p:cNvPr id="2764" name="Прямоугольник 10"/>
            <p:cNvSpPr/>
            <p:nvPr/>
          </p:nvSpPr>
          <p:spPr>
            <a:xfrm>
              <a:off x="3298680" y="2935440"/>
              <a:ext cx="7704360" cy="576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>
                <a:lnSpc>
                  <a:spcPct val="100000"/>
                </a:lnSpc>
              </a:pPr>
              <a:r>
                <a:rPr b="0" lang="ru-RU" sz="1600" spc="-1" strike="noStrike">
                  <a:solidFill>
                    <a:srgbClr val="18418c"/>
                  </a:solidFill>
                  <a:latin typeface="Arial Black"/>
                </a:rPr>
                <a:t>16675 Повар</a:t>
              </a:r>
              <a:endParaRPr b="0" lang="en-US" sz="16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ru-RU" sz="1600" spc="-1" strike="noStrike">
                  <a:solidFill>
                    <a:srgbClr val="18418c"/>
                  </a:solidFill>
                  <a:latin typeface="Arial"/>
                </a:rPr>
                <a:t>Образование: требований к образованию нет, Срок обучения: 10 месяцев</a:t>
              </a:r>
              <a:endParaRPr b="0" lang="en-US" sz="1600" spc="-1" strike="noStrike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765" name="Группа 30"/>
            <p:cNvGrpSpPr/>
            <p:nvPr/>
          </p:nvGrpSpPr>
          <p:grpSpPr>
            <a:xfrm>
              <a:off x="463680" y="2224440"/>
              <a:ext cx="2129400" cy="1824840"/>
              <a:chOff x="463680" y="2224440"/>
              <a:chExt cx="2129400" cy="1824840"/>
            </a:xfrm>
          </p:grpSpPr>
          <p:sp>
            <p:nvSpPr>
              <p:cNvPr id="2766" name="Oval 14"/>
              <p:cNvSpPr/>
              <p:nvPr/>
            </p:nvSpPr>
            <p:spPr>
              <a:xfrm>
                <a:off x="463680" y="2822760"/>
                <a:ext cx="431640" cy="73692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sp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grpSp>
            <p:nvGrpSpPr>
              <p:cNvPr id="2767" name="Group 28"/>
              <p:cNvGrpSpPr/>
              <p:nvPr/>
            </p:nvGrpSpPr>
            <p:grpSpPr>
              <a:xfrm>
                <a:off x="663840" y="2224440"/>
                <a:ext cx="1929240" cy="1824840"/>
                <a:chOff x="663840" y="2224440"/>
                <a:chExt cx="1929240" cy="1824840"/>
              </a:xfrm>
            </p:grpSpPr>
            <p:sp>
              <p:nvSpPr>
                <p:cNvPr id="2768" name="Oval 29"/>
                <p:cNvSpPr/>
                <p:nvPr/>
              </p:nvSpPr>
              <p:spPr>
                <a:xfrm>
                  <a:off x="663840" y="2224440"/>
                  <a:ext cx="1929240" cy="18248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636868"/>
                    </a:gs>
                    <a:gs pos="100000">
                      <a:srgbClr val="d6e1e2"/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  <p:sp>
              <p:nvSpPr>
                <p:cNvPr id="2769" name="Oval 30"/>
                <p:cNvSpPr/>
                <p:nvPr/>
              </p:nvSpPr>
              <p:spPr>
                <a:xfrm>
                  <a:off x="688680" y="2234520"/>
                  <a:ext cx="1883160" cy="177948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0f4f4"/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  <p:sp>
              <p:nvSpPr>
                <p:cNvPr id="2770" name="Oval 31"/>
                <p:cNvSpPr/>
                <p:nvPr/>
              </p:nvSpPr>
              <p:spPr>
                <a:xfrm>
                  <a:off x="708480" y="2252160"/>
                  <a:ext cx="1790640" cy="16632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a9b2b3"/>
                    </a:gs>
                    <a:gs pos="100000">
                      <a:srgbClr val="d6e1e2">
                        <a:alpha val="48235"/>
                      </a:srgbClr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  <p:sp>
              <p:nvSpPr>
                <p:cNvPr id="2771" name="Oval 32"/>
                <p:cNvSpPr/>
                <p:nvPr/>
              </p:nvSpPr>
              <p:spPr>
                <a:xfrm>
                  <a:off x="811800" y="2224440"/>
                  <a:ext cx="1591560" cy="13496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d6e1e2">
                        <a:alpha val="38039"/>
                      </a:srgbClr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</p:grpSp>
          <p:pic>
            <p:nvPicPr>
              <p:cNvPr id="2772" name="Рисунок 14" descr="https://pandia.ru/text/80/648/images/img3_126.jpg"/>
              <p:cNvPicPr/>
              <p:nvPr/>
            </p:nvPicPr>
            <p:blipFill>
              <a:blip r:embed="rId2"/>
              <a:srcRect l="74914" t="0" r="0" b="0"/>
              <a:stretch/>
            </p:blipFill>
            <p:spPr>
              <a:xfrm>
                <a:off x="1455480" y="2350440"/>
                <a:ext cx="472680" cy="481680"/>
              </a:xfrm>
              <a:prstGeom prst="rect">
                <a:avLst/>
              </a:prstGeom>
              <a:ln w="0">
                <a:noFill/>
              </a:ln>
            </p:spPr>
          </p:pic>
          <p:sp>
            <p:nvSpPr>
              <p:cNvPr id="2773" name="Text Box 38"/>
              <p:cNvSpPr/>
              <p:nvPr/>
            </p:nvSpPr>
            <p:spPr>
              <a:xfrm>
                <a:off x="974160" y="2813040"/>
                <a:ext cx="1462680" cy="1004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000" spc="-1" strike="noStrike">
                    <a:solidFill>
                      <a:srgbClr val="000000"/>
                    </a:solidFill>
                    <a:latin typeface="Arial Narrow"/>
                  </a:rPr>
                  <a:t>Для лиц  с</a:t>
                </a:r>
                <a:endParaRPr b="0" lang="en-US" sz="2000" spc="-1" strike="noStrike">
                  <a:solidFill>
                    <a:srgbClr val="000000"/>
                  </a:solidFill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b="0" lang="ru-RU" sz="2000" spc="-1" strike="noStrike">
                    <a:solidFill>
                      <a:srgbClr val="000000"/>
                    </a:solidFill>
                    <a:latin typeface="Arial Narrow"/>
                  </a:rPr>
                  <a:t>нарушением </a:t>
                </a:r>
                <a:endParaRPr b="0" lang="en-US" sz="2000" spc="-1" strike="noStrike">
                  <a:solidFill>
                    <a:srgbClr val="000000"/>
                  </a:solidFill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b="0" lang="ru-RU" sz="2000" spc="-1" strike="noStrike">
                    <a:solidFill>
                      <a:srgbClr val="000000"/>
                    </a:solidFill>
                    <a:latin typeface="Arial Narrow"/>
                  </a:rPr>
                  <a:t>интеллекта</a:t>
                </a:r>
                <a:endParaRPr b="0" lang="en-US" sz="20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  <p:pic>
        <p:nvPicPr>
          <p:cNvPr id="2774" name="Picture 2" descr="http://qrcoder.ru/code/?http%3A%2F%2F%E0%EB%E5%EA%F1%E5%E5%E2%F1%EA%EE%E5%EF%F3.%F0%F4%2F%E0%E1%E8%F2%F3%E5%ED%F2%E0%EC%2F&amp;4&amp;0"/>
          <p:cNvPicPr/>
          <p:nvPr/>
        </p:nvPicPr>
        <p:blipFill>
          <a:blip r:embed="rId3"/>
          <a:stretch/>
        </p:blipFill>
        <p:spPr>
          <a:xfrm>
            <a:off x="10872360" y="116280"/>
            <a:ext cx="999720" cy="9997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«Усольский сельскохозяйственный техникум»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776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Шигонский р-н, с. Усолье, ул.Королёва, 14а.   Тел.: 8(846) 482-82-33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777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778" name="Прямоугольник 39"/>
          <p:cNvSpPr/>
          <p:nvPr/>
        </p:nvSpPr>
        <p:spPr>
          <a:xfrm>
            <a:off x="2999520" y="2412720"/>
            <a:ext cx="875376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38.02.04 Коммерция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79" name="AutoShape 3"/>
          <p:cNvSpPr/>
          <p:nvPr/>
        </p:nvSpPr>
        <p:spPr>
          <a:xfrm>
            <a:off x="2863800" y="2178000"/>
            <a:ext cx="8856000" cy="16326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780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81" name="PlaceHolder 2"/>
          <p:cNvSpPr>
            <a:spLocks noGrp="1"/>
          </p:cNvSpPr>
          <p:nvPr>
            <p:ph type="ftr" idx="133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782" name="Группа 8"/>
          <p:cNvGrpSpPr/>
          <p:nvPr/>
        </p:nvGrpSpPr>
        <p:grpSpPr>
          <a:xfrm>
            <a:off x="484200" y="2081880"/>
            <a:ext cx="2337840" cy="1824840"/>
            <a:chOff x="484200" y="2081880"/>
            <a:chExt cx="2337840" cy="1824840"/>
          </a:xfrm>
        </p:grpSpPr>
        <p:sp>
          <p:nvSpPr>
            <p:cNvPr id="2783" name="Oval 14"/>
            <p:cNvSpPr/>
            <p:nvPr/>
          </p:nvSpPr>
          <p:spPr>
            <a:xfrm>
              <a:off x="484200" y="266436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784" name="Group 18"/>
            <p:cNvGrpSpPr/>
            <p:nvPr/>
          </p:nvGrpSpPr>
          <p:grpSpPr>
            <a:xfrm>
              <a:off x="711720" y="2081880"/>
              <a:ext cx="1928880" cy="1824840"/>
              <a:chOff x="711720" y="2081880"/>
              <a:chExt cx="1928880" cy="1824840"/>
            </a:xfrm>
          </p:grpSpPr>
          <p:sp>
            <p:nvSpPr>
              <p:cNvPr id="2785" name="Oval 19"/>
              <p:cNvSpPr/>
              <p:nvPr/>
            </p:nvSpPr>
            <p:spPr>
              <a:xfrm>
                <a:off x="711720" y="20818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86" name="Oval 20"/>
              <p:cNvSpPr/>
              <p:nvPr/>
            </p:nvSpPr>
            <p:spPr>
              <a:xfrm>
                <a:off x="736560" y="20919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87" name="Oval 21"/>
              <p:cNvSpPr/>
              <p:nvPr/>
            </p:nvSpPr>
            <p:spPr>
              <a:xfrm>
                <a:off x="756360" y="21096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88" name="Oval 22"/>
              <p:cNvSpPr/>
              <p:nvPr/>
            </p:nvSpPr>
            <p:spPr>
              <a:xfrm>
                <a:off x="861480" y="21564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789" name="Text Box 38"/>
            <p:cNvSpPr/>
            <p:nvPr/>
          </p:nvSpPr>
          <p:spPr>
            <a:xfrm>
              <a:off x="629280" y="265356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790" name="Рисунок 12" descr="https://pandia.ru/text/80/648/images/img3_126.jpg"/>
            <p:cNvPicPr/>
            <p:nvPr/>
          </p:nvPicPr>
          <p:blipFill>
            <a:blip r:embed="rId2"/>
            <a:srcRect l="24862" t="0" r="50104" b="1468"/>
            <a:stretch/>
          </p:blipFill>
          <p:spPr>
            <a:xfrm>
              <a:off x="1437120" y="219744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791" name="Picture 2" descr="http://qrcoder.ru/code/?http%3A%2F%2Fusolet.ru%2Fentrant%2F&amp;4&amp;0"/>
          <p:cNvPicPr/>
          <p:nvPr/>
        </p:nvPicPr>
        <p:blipFill>
          <a:blip r:embed="rId3"/>
          <a:stretch/>
        </p:blipFill>
        <p:spPr>
          <a:xfrm>
            <a:off x="10733040" y="120600"/>
            <a:ext cx="1020600" cy="1020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2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«Тольяттинский музыкальный колледж им. Р.К.Щедрина»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793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г.Тольятти, ул.Ленина, 7.   Тел.: 8 939 714-90-21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794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795" name="Прямоугольник 39"/>
          <p:cNvSpPr/>
          <p:nvPr/>
        </p:nvSpPr>
        <p:spPr>
          <a:xfrm>
            <a:off x="2995200" y="2655360"/>
            <a:ext cx="875376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53.02.02 Музыкальное искусство эстрады (по видам)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96" name="AutoShape 3"/>
          <p:cNvSpPr/>
          <p:nvPr/>
        </p:nvSpPr>
        <p:spPr>
          <a:xfrm>
            <a:off x="2863800" y="2178000"/>
            <a:ext cx="8856000" cy="16326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797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98" name="PlaceHolder 2"/>
          <p:cNvSpPr>
            <a:spLocks noGrp="1"/>
          </p:cNvSpPr>
          <p:nvPr>
            <p:ph type="ftr" idx="134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799" name="Группа 46"/>
          <p:cNvGrpSpPr/>
          <p:nvPr/>
        </p:nvGrpSpPr>
        <p:grpSpPr>
          <a:xfrm>
            <a:off x="294120" y="2022840"/>
            <a:ext cx="2382120" cy="1824840"/>
            <a:chOff x="294120" y="2022840"/>
            <a:chExt cx="2382120" cy="1824840"/>
          </a:xfrm>
        </p:grpSpPr>
        <p:sp>
          <p:nvSpPr>
            <p:cNvPr id="2800" name="Oval 14"/>
            <p:cNvSpPr/>
            <p:nvPr/>
          </p:nvSpPr>
          <p:spPr>
            <a:xfrm>
              <a:off x="294120" y="257544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801" name="Group 18"/>
            <p:cNvGrpSpPr/>
            <p:nvPr/>
          </p:nvGrpSpPr>
          <p:grpSpPr>
            <a:xfrm>
              <a:off x="546120" y="2022840"/>
              <a:ext cx="1928880" cy="1824840"/>
              <a:chOff x="546120" y="2022840"/>
              <a:chExt cx="1928880" cy="1824840"/>
            </a:xfrm>
          </p:grpSpPr>
          <p:sp>
            <p:nvSpPr>
              <p:cNvPr id="2802" name="Oval 19"/>
              <p:cNvSpPr/>
              <p:nvPr/>
            </p:nvSpPr>
            <p:spPr>
              <a:xfrm>
                <a:off x="546120" y="20228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03" name="Oval 20"/>
              <p:cNvSpPr/>
              <p:nvPr/>
            </p:nvSpPr>
            <p:spPr>
              <a:xfrm>
                <a:off x="570960" y="20329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04" name="Oval 21"/>
              <p:cNvSpPr/>
              <p:nvPr/>
            </p:nvSpPr>
            <p:spPr>
              <a:xfrm>
                <a:off x="591120" y="20505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05" name="Oval 22"/>
              <p:cNvSpPr/>
              <p:nvPr/>
            </p:nvSpPr>
            <p:spPr>
              <a:xfrm>
                <a:off x="695880" y="20970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806" name="Text Box 38"/>
            <p:cNvSpPr/>
            <p:nvPr/>
          </p:nvSpPr>
          <p:spPr>
            <a:xfrm>
              <a:off x="540000" y="262224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807" name="Рисунок 33" descr="https://mo-strelna.ru/upload_files/pomosh/2.png"/>
            <p:cNvPicPr/>
            <p:nvPr/>
          </p:nvPicPr>
          <p:blipFill>
            <a:blip r:embed="rId2"/>
            <a:srcRect l="0" t="0" r="73700" b="0"/>
            <a:stretch/>
          </p:blipFill>
          <p:spPr>
            <a:xfrm>
              <a:off x="1267560" y="21700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808" name="Picture 2" descr="http://qrcoder.ru/code/?http%3A%2F%2Ftltcollegeofmusic.ru%2F%25d0%25b0%25d0%25b1%25d0%25b8%25d1%2582%25d1%2583%25d1%2580%25d0%25b8%25d0%25b5%25d0%25bd%25d1%2582%25d1%2583&amp;4&amp;0"/>
          <p:cNvPicPr/>
          <p:nvPr/>
        </p:nvPicPr>
        <p:blipFill>
          <a:blip r:embed="rId3"/>
          <a:stretch/>
        </p:blipFill>
        <p:spPr>
          <a:xfrm>
            <a:off x="10867680" y="188640"/>
            <a:ext cx="981000" cy="981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9" name="PlaceHolder 1"/>
          <p:cNvSpPr>
            <a:spLocks noGrp="1"/>
          </p:cNvSpPr>
          <p:nvPr>
            <p:ph type="title"/>
          </p:nvPr>
        </p:nvSpPr>
        <p:spPr>
          <a:xfrm>
            <a:off x="298800" y="14616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«Самарский политехнический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810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г.Самара, ул.Фасадная, 2.   Тел.: 8(846) 377-38-38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811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812" name="Прямоугольник 39"/>
          <p:cNvSpPr/>
          <p:nvPr/>
        </p:nvSpPr>
        <p:spPr>
          <a:xfrm>
            <a:off x="2979720" y="2330280"/>
            <a:ext cx="8753760" cy="1793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08.01.29 Мастер по ремонту и обслуживанию инженерных систем жилищно-коммунального хозяйства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35.01.19 Мастер садово-паркового и ландшафтного строительства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13" name="AutoShape 3"/>
          <p:cNvSpPr/>
          <p:nvPr/>
        </p:nvSpPr>
        <p:spPr>
          <a:xfrm>
            <a:off x="2863800" y="1969200"/>
            <a:ext cx="8856000" cy="232272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2814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15" name="PlaceHolder 2"/>
          <p:cNvSpPr>
            <a:spLocks noGrp="1"/>
          </p:cNvSpPr>
          <p:nvPr>
            <p:ph type="ftr" idx="135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816" name="Группа 26"/>
          <p:cNvGrpSpPr/>
          <p:nvPr/>
        </p:nvGrpSpPr>
        <p:grpSpPr>
          <a:xfrm>
            <a:off x="308880" y="1612800"/>
            <a:ext cx="2242800" cy="1824840"/>
            <a:chOff x="308880" y="1612800"/>
            <a:chExt cx="2242800" cy="1824840"/>
          </a:xfrm>
        </p:grpSpPr>
        <p:sp>
          <p:nvSpPr>
            <p:cNvPr id="2817" name="Oval 14"/>
            <p:cNvSpPr/>
            <p:nvPr/>
          </p:nvSpPr>
          <p:spPr>
            <a:xfrm>
              <a:off x="308880" y="220428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818" name="Group 18"/>
            <p:cNvGrpSpPr/>
            <p:nvPr/>
          </p:nvGrpSpPr>
          <p:grpSpPr>
            <a:xfrm>
              <a:off x="533520" y="1612800"/>
              <a:ext cx="1928880" cy="1824840"/>
              <a:chOff x="533520" y="1612800"/>
              <a:chExt cx="1928880" cy="1824840"/>
            </a:xfrm>
          </p:grpSpPr>
          <p:sp>
            <p:nvSpPr>
              <p:cNvPr id="2819" name="Oval 19"/>
              <p:cNvSpPr/>
              <p:nvPr/>
            </p:nvSpPr>
            <p:spPr>
              <a:xfrm>
                <a:off x="533520" y="16128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20" name="Oval 20"/>
              <p:cNvSpPr/>
              <p:nvPr/>
            </p:nvSpPr>
            <p:spPr>
              <a:xfrm>
                <a:off x="558000" y="16232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21" name="Oval 21"/>
              <p:cNvSpPr/>
              <p:nvPr/>
            </p:nvSpPr>
            <p:spPr>
              <a:xfrm>
                <a:off x="578160" y="16405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22" name="Oval 22"/>
              <p:cNvSpPr/>
              <p:nvPr/>
            </p:nvSpPr>
            <p:spPr>
              <a:xfrm>
                <a:off x="682920" y="16873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823" name="Text Box 38"/>
            <p:cNvSpPr/>
            <p:nvPr/>
          </p:nvSpPr>
          <p:spPr>
            <a:xfrm>
              <a:off x="541800" y="217728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824" name="Рисунок 12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1187640" y="167760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825" name="Picture 2" descr="http://qrcoder.ru/code/?https%3A%2F%2Fspk-info.ru%2Fpriemnaya-komissiya%2F&amp;4&amp;0"/>
          <p:cNvPicPr/>
          <p:nvPr/>
        </p:nvPicPr>
        <p:blipFill>
          <a:blip r:embed="rId3"/>
          <a:stretch/>
        </p:blipFill>
        <p:spPr>
          <a:xfrm>
            <a:off x="11063160" y="179280"/>
            <a:ext cx="866520" cy="866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" name="PlaceHolder 1"/>
          <p:cNvSpPr>
            <a:spLocks noGrp="1"/>
          </p:cNvSpPr>
          <p:nvPr>
            <p:ph type="title"/>
          </p:nvPr>
        </p:nvSpPr>
        <p:spPr>
          <a:xfrm>
            <a:off x="878760" y="2639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«Алексеевский государственный техникум»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827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Безенчукский р-н, п.г.т. Безенчук, ул.Пушкина, 14А.   Тел.: 8(846) 762-38-44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828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829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30" name="PlaceHolder 2"/>
          <p:cNvSpPr>
            <a:spLocks noGrp="1"/>
          </p:cNvSpPr>
          <p:nvPr>
            <p:ph type="ftr" idx="136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31" name="Rectangle 5"/>
          <p:cNvSpPr/>
          <p:nvPr/>
        </p:nvSpPr>
        <p:spPr>
          <a:xfrm>
            <a:off x="191520" y="200880"/>
            <a:ext cx="10440720" cy="89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noAutofit/>
          </a:bodyPr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"Самарский медицинский колледж им. Н.Ляпиной" (Безенчукский филиал)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32" name="Прямоугольник 21"/>
          <p:cNvSpPr/>
          <p:nvPr/>
        </p:nvSpPr>
        <p:spPr>
          <a:xfrm>
            <a:off x="3199680" y="2967120"/>
            <a:ext cx="8971920" cy="13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31.02.01 Лечебное дело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34.02.01 Сестринское дело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33" name="AutoShape 3"/>
          <p:cNvSpPr/>
          <p:nvPr/>
        </p:nvSpPr>
        <p:spPr>
          <a:xfrm>
            <a:off x="3018960" y="2763000"/>
            <a:ext cx="9051840" cy="165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2834" name="Группа 23"/>
          <p:cNvGrpSpPr/>
          <p:nvPr/>
        </p:nvGrpSpPr>
        <p:grpSpPr>
          <a:xfrm>
            <a:off x="353880" y="1577880"/>
            <a:ext cx="2242800" cy="1824840"/>
            <a:chOff x="353880" y="1577880"/>
            <a:chExt cx="2242800" cy="1824840"/>
          </a:xfrm>
        </p:grpSpPr>
        <p:sp>
          <p:nvSpPr>
            <p:cNvPr id="2835" name="Oval 14"/>
            <p:cNvSpPr/>
            <p:nvPr/>
          </p:nvSpPr>
          <p:spPr>
            <a:xfrm>
              <a:off x="353880" y="216900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836" name="Group 18"/>
            <p:cNvGrpSpPr/>
            <p:nvPr/>
          </p:nvGrpSpPr>
          <p:grpSpPr>
            <a:xfrm>
              <a:off x="578520" y="1577880"/>
              <a:ext cx="1928880" cy="1824840"/>
              <a:chOff x="578520" y="1577880"/>
              <a:chExt cx="1928880" cy="1824840"/>
            </a:xfrm>
          </p:grpSpPr>
          <p:sp>
            <p:nvSpPr>
              <p:cNvPr id="2837" name="Oval 19"/>
              <p:cNvSpPr/>
              <p:nvPr/>
            </p:nvSpPr>
            <p:spPr>
              <a:xfrm>
                <a:off x="578520" y="15778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38" name="Oval 20"/>
              <p:cNvSpPr/>
              <p:nvPr/>
            </p:nvSpPr>
            <p:spPr>
              <a:xfrm>
                <a:off x="603360" y="15879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39" name="Oval 21"/>
              <p:cNvSpPr/>
              <p:nvPr/>
            </p:nvSpPr>
            <p:spPr>
              <a:xfrm>
                <a:off x="623160" y="16056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40" name="Oval 22"/>
              <p:cNvSpPr/>
              <p:nvPr/>
            </p:nvSpPr>
            <p:spPr>
              <a:xfrm>
                <a:off x="727920" y="16520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841" name="Text Box 38"/>
            <p:cNvSpPr/>
            <p:nvPr/>
          </p:nvSpPr>
          <p:spPr>
            <a:xfrm>
              <a:off x="586800" y="214236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842" name="Рисунок 28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1232640" y="164232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2843" name="Группа 34"/>
          <p:cNvGrpSpPr/>
          <p:nvPr/>
        </p:nvGrpSpPr>
        <p:grpSpPr>
          <a:xfrm>
            <a:off x="353880" y="3748320"/>
            <a:ext cx="2338200" cy="1824840"/>
            <a:chOff x="353880" y="3748320"/>
            <a:chExt cx="2338200" cy="1824840"/>
          </a:xfrm>
        </p:grpSpPr>
        <p:sp>
          <p:nvSpPr>
            <p:cNvPr id="2844" name="Oval 14"/>
            <p:cNvSpPr/>
            <p:nvPr/>
          </p:nvSpPr>
          <p:spPr>
            <a:xfrm>
              <a:off x="353880" y="433116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845" name="Group 18"/>
            <p:cNvGrpSpPr/>
            <p:nvPr/>
          </p:nvGrpSpPr>
          <p:grpSpPr>
            <a:xfrm>
              <a:off x="581760" y="3748320"/>
              <a:ext cx="1928880" cy="1824840"/>
              <a:chOff x="581760" y="3748320"/>
              <a:chExt cx="1928880" cy="1824840"/>
            </a:xfrm>
          </p:grpSpPr>
          <p:sp>
            <p:nvSpPr>
              <p:cNvPr id="2846" name="Oval 19"/>
              <p:cNvSpPr/>
              <p:nvPr/>
            </p:nvSpPr>
            <p:spPr>
              <a:xfrm>
                <a:off x="581760" y="37483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47" name="Oval 20"/>
              <p:cNvSpPr/>
              <p:nvPr/>
            </p:nvSpPr>
            <p:spPr>
              <a:xfrm>
                <a:off x="606240" y="37587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48" name="Oval 21"/>
              <p:cNvSpPr/>
              <p:nvPr/>
            </p:nvSpPr>
            <p:spPr>
              <a:xfrm>
                <a:off x="626400" y="37760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49" name="Oval 22"/>
              <p:cNvSpPr/>
              <p:nvPr/>
            </p:nvSpPr>
            <p:spPr>
              <a:xfrm>
                <a:off x="731160" y="38228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850" name="Text Box 38"/>
            <p:cNvSpPr/>
            <p:nvPr/>
          </p:nvSpPr>
          <p:spPr>
            <a:xfrm>
              <a:off x="499320" y="432000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851" name="Рисунок 38" descr="https://pandia.ru/text/80/648/images/img3_126.jpg"/>
            <p:cNvPicPr/>
            <p:nvPr/>
          </p:nvPicPr>
          <p:blipFill>
            <a:blip r:embed="rId3"/>
            <a:srcRect l="24862" t="0" r="50104" b="1468"/>
            <a:stretch/>
          </p:blipFill>
          <p:spPr>
            <a:xfrm>
              <a:off x="1306800" y="38638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852" name="Picture 4" descr="http://qrcoder.ru/code/?https%3A%2F%2Fwww.smedk.ru%2Fbez%2F%3Fpage_id%3D1288&amp;4&amp;0"/>
          <p:cNvPicPr/>
          <p:nvPr/>
        </p:nvPicPr>
        <p:blipFill>
          <a:blip r:embed="rId4"/>
          <a:stretch/>
        </p:blipFill>
        <p:spPr>
          <a:xfrm>
            <a:off x="10776960" y="168480"/>
            <a:ext cx="977760" cy="977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3" name="PlaceHolder 1"/>
          <p:cNvSpPr>
            <a:spLocks noGrp="1"/>
          </p:cNvSpPr>
          <p:nvPr>
            <p:ph type="title"/>
          </p:nvPr>
        </p:nvSpPr>
        <p:spPr>
          <a:xfrm>
            <a:off x="878760" y="2639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«Алексеевский государственный техникум»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854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Шенталинский р-н, ст.Шентала, ул.Больничная, 2.   Тел.: 8(846) 522-19-60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855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856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57" name="PlaceHolder 2"/>
          <p:cNvSpPr>
            <a:spLocks noGrp="1"/>
          </p:cNvSpPr>
          <p:nvPr>
            <p:ph type="ftr" idx="137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58" name="Rectangle 5"/>
          <p:cNvSpPr/>
          <p:nvPr/>
        </p:nvSpPr>
        <p:spPr>
          <a:xfrm>
            <a:off x="191520" y="200880"/>
            <a:ext cx="10440720" cy="89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noAutofit/>
          </a:bodyPr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«Тольяттинский медицинский колледж»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(Шенталинский филиал)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59" name="Прямоугольник 21"/>
          <p:cNvSpPr/>
          <p:nvPr/>
        </p:nvSpPr>
        <p:spPr>
          <a:xfrm>
            <a:off x="3219840" y="3044880"/>
            <a:ext cx="8971920" cy="81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34.02.01 Сестринское дело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60" name="AutoShape 3"/>
          <p:cNvSpPr/>
          <p:nvPr/>
        </p:nvSpPr>
        <p:spPr>
          <a:xfrm>
            <a:off x="3018960" y="2763000"/>
            <a:ext cx="9051840" cy="165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2861" name="Группа 34"/>
          <p:cNvGrpSpPr/>
          <p:nvPr/>
        </p:nvGrpSpPr>
        <p:grpSpPr>
          <a:xfrm>
            <a:off x="407520" y="1784160"/>
            <a:ext cx="2337840" cy="1824840"/>
            <a:chOff x="407520" y="1784160"/>
            <a:chExt cx="2337840" cy="1824840"/>
          </a:xfrm>
        </p:grpSpPr>
        <p:sp>
          <p:nvSpPr>
            <p:cNvPr id="2862" name="Oval 14"/>
            <p:cNvSpPr/>
            <p:nvPr/>
          </p:nvSpPr>
          <p:spPr>
            <a:xfrm>
              <a:off x="407520" y="236700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2863" name="Group 18"/>
            <p:cNvGrpSpPr/>
            <p:nvPr/>
          </p:nvGrpSpPr>
          <p:grpSpPr>
            <a:xfrm>
              <a:off x="635040" y="1784160"/>
              <a:ext cx="1928880" cy="1824840"/>
              <a:chOff x="635040" y="1784160"/>
              <a:chExt cx="1928880" cy="1824840"/>
            </a:xfrm>
          </p:grpSpPr>
          <p:sp>
            <p:nvSpPr>
              <p:cNvPr id="2864" name="Oval 19"/>
              <p:cNvSpPr/>
              <p:nvPr/>
            </p:nvSpPr>
            <p:spPr>
              <a:xfrm>
                <a:off x="635040" y="17841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65" name="Oval 20"/>
              <p:cNvSpPr/>
              <p:nvPr/>
            </p:nvSpPr>
            <p:spPr>
              <a:xfrm>
                <a:off x="659880" y="17946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66" name="Oval 21"/>
              <p:cNvSpPr/>
              <p:nvPr/>
            </p:nvSpPr>
            <p:spPr>
              <a:xfrm>
                <a:off x="679680" y="18118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67" name="Oval 22"/>
              <p:cNvSpPr/>
              <p:nvPr/>
            </p:nvSpPr>
            <p:spPr>
              <a:xfrm>
                <a:off x="784440" y="18586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2868" name="Text Box 38"/>
            <p:cNvSpPr/>
            <p:nvPr/>
          </p:nvSpPr>
          <p:spPr>
            <a:xfrm>
              <a:off x="552600" y="235584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2869" name="Рисунок 38" descr="https://pandia.ru/text/80/648/images/img3_126.jpg"/>
            <p:cNvPicPr/>
            <p:nvPr/>
          </p:nvPicPr>
          <p:blipFill>
            <a:blip r:embed="rId2"/>
            <a:srcRect l="24862" t="0" r="50104" b="1468"/>
            <a:stretch/>
          </p:blipFill>
          <p:spPr>
            <a:xfrm>
              <a:off x="1360440" y="189972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2870" name="Picture 2" descr="http://qrcoder.ru/code/?https%3A%2F%2Fshent-med.ru%2F%EF%F0%E0%E2%E8%EB%E0-%EF%F0%E8%B8%EC%E0%2F&amp;4&amp;0"/>
          <p:cNvPicPr/>
          <p:nvPr/>
        </p:nvPicPr>
        <p:blipFill>
          <a:blip r:embed="rId3"/>
          <a:stretch/>
        </p:blipFill>
        <p:spPr>
          <a:xfrm>
            <a:off x="10885680" y="199800"/>
            <a:ext cx="901080" cy="901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1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«Образовательный центр с.Камышла»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872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Камышлинский р-н, с.Камышла, ул.Победы, 42.   Тел.: 8(846) 643-37-06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873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874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75" name="PlaceHolder 2"/>
          <p:cNvSpPr>
            <a:spLocks noGrp="1"/>
          </p:cNvSpPr>
          <p:nvPr>
            <p:ph type="ftr" idx="138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876" name="Группа 8"/>
          <p:cNvGrpSpPr/>
          <p:nvPr/>
        </p:nvGrpSpPr>
        <p:grpSpPr>
          <a:xfrm>
            <a:off x="592920" y="2131560"/>
            <a:ext cx="11408040" cy="2630520"/>
            <a:chOff x="592920" y="2131560"/>
            <a:chExt cx="11408040" cy="2630520"/>
          </a:xfrm>
        </p:grpSpPr>
        <p:sp>
          <p:nvSpPr>
            <p:cNvPr id="2877" name="AutoShape 3"/>
            <p:cNvSpPr/>
            <p:nvPr/>
          </p:nvSpPr>
          <p:spPr>
            <a:xfrm>
              <a:off x="3185280" y="2549160"/>
              <a:ext cx="8815680" cy="2212920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rgbClr val="dddddd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18418c"/>
                </a:solidFill>
                <a:latin typeface="Arial Narrow"/>
              </a:endParaRPr>
            </a:p>
          </p:txBody>
        </p:sp>
        <p:sp>
          <p:nvSpPr>
            <p:cNvPr id="2878" name="Прямоугольник 10"/>
            <p:cNvSpPr/>
            <p:nvPr/>
          </p:nvSpPr>
          <p:spPr>
            <a:xfrm>
              <a:off x="3395880" y="2747520"/>
              <a:ext cx="7704360" cy="17931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>
                <a:lnSpc>
                  <a:spcPct val="100000"/>
                </a:lnSpc>
              </a:pPr>
              <a:r>
                <a:rPr b="0" lang="ru-RU" sz="1600" spc="-1" strike="noStrike">
                  <a:solidFill>
                    <a:srgbClr val="18418c"/>
                  </a:solidFill>
                  <a:latin typeface="Arial Black"/>
                </a:rPr>
                <a:t>16675 Повар</a:t>
              </a:r>
              <a:endParaRPr b="0" lang="en-US" sz="16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ru-RU" sz="1600" spc="-1" strike="noStrike">
                  <a:solidFill>
                    <a:srgbClr val="18418c"/>
                  </a:solidFill>
                  <a:latin typeface="Arial"/>
                </a:rPr>
                <a:t>Образование: требований к образованию нет, Срок обучения: 1 год 10 месяцев</a:t>
              </a:r>
              <a:endParaRPr b="0" lang="en-US" sz="16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en-US" sz="16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ru-RU" sz="1600" spc="-1" strike="noStrike">
                  <a:solidFill>
                    <a:srgbClr val="18418c"/>
                  </a:solidFill>
                  <a:latin typeface="Arial Black"/>
                </a:rPr>
                <a:t>18545 Слесарь по ремонту сельскохозяйственных машин и оборудования</a:t>
              </a:r>
              <a:endParaRPr b="0" lang="en-US" sz="16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ru-RU" sz="1600" spc="-1" strike="noStrike">
                  <a:solidFill>
                    <a:srgbClr val="18418c"/>
                  </a:solidFill>
                  <a:latin typeface="Arial"/>
                </a:rPr>
                <a:t>Образование: требований к образованию нет, Срок обучения: 1 год 10 месяцев</a:t>
              </a:r>
              <a:endParaRPr b="0" lang="en-US" sz="16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en-US" sz="1600" spc="-1" strike="noStrike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879" name="Группа 30"/>
            <p:cNvGrpSpPr/>
            <p:nvPr/>
          </p:nvGrpSpPr>
          <p:grpSpPr>
            <a:xfrm>
              <a:off x="592920" y="2131560"/>
              <a:ext cx="2129400" cy="1824840"/>
              <a:chOff x="592920" y="2131560"/>
              <a:chExt cx="2129400" cy="1824840"/>
            </a:xfrm>
          </p:grpSpPr>
          <p:sp>
            <p:nvSpPr>
              <p:cNvPr id="2880" name="Oval 14"/>
              <p:cNvSpPr/>
              <p:nvPr/>
            </p:nvSpPr>
            <p:spPr>
              <a:xfrm>
                <a:off x="592920" y="2729520"/>
                <a:ext cx="431640" cy="73692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sp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grpSp>
            <p:nvGrpSpPr>
              <p:cNvPr id="2881" name="Group 28"/>
              <p:cNvGrpSpPr/>
              <p:nvPr/>
            </p:nvGrpSpPr>
            <p:grpSpPr>
              <a:xfrm>
                <a:off x="793080" y="2131560"/>
                <a:ext cx="1929240" cy="1824840"/>
                <a:chOff x="793080" y="2131560"/>
                <a:chExt cx="1929240" cy="1824840"/>
              </a:xfrm>
            </p:grpSpPr>
            <p:sp>
              <p:nvSpPr>
                <p:cNvPr id="2882" name="Oval 29"/>
                <p:cNvSpPr/>
                <p:nvPr/>
              </p:nvSpPr>
              <p:spPr>
                <a:xfrm>
                  <a:off x="793080" y="2131560"/>
                  <a:ext cx="1929240" cy="18248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636868"/>
                    </a:gs>
                    <a:gs pos="100000">
                      <a:srgbClr val="d6e1e2"/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  <p:sp>
              <p:nvSpPr>
                <p:cNvPr id="2883" name="Oval 30"/>
                <p:cNvSpPr/>
                <p:nvPr/>
              </p:nvSpPr>
              <p:spPr>
                <a:xfrm>
                  <a:off x="817560" y="2141640"/>
                  <a:ext cx="1883160" cy="177948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0f4f4"/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  <p:sp>
              <p:nvSpPr>
                <p:cNvPr id="2884" name="Oval 31"/>
                <p:cNvSpPr/>
                <p:nvPr/>
              </p:nvSpPr>
              <p:spPr>
                <a:xfrm>
                  <a:off x="837720" y="2159280"/>
                  <a:ext cx="1790640" cy="16632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a9b2b3"/>
                    </a:gs>
                    <a:gs pos="100000">
                      <a:srgbClr val="d6e1e2">
                        <a:alpha val="48235"/>
                      </a:srgbClr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  <p:sp>
              <p:nvSpPr>
                <p:cNvPr id="2885" name="Oval 32"/>
                <p:cNvSpPr/>
                <p:nvPr/>
              </p:nvSpPr>
              <p:spPr>
                <a:xfrm>
                  <a:off x="941040" y="2131560"/>
                  <a:ext cx="1591560" cy="13496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d6e1e2">
                        <a:alpha val="38039"/>
                      </a:srgbClr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</p:grpSp>
          <p:pic>
            <p:nvPicPr>
              <p:cNvPr id="2886" name="Рисунок 14" descr="https://pandia.ru/text/80/648/images/img3_126.jpg"/>
              <p:cNvPicPr/>
              <p:nvPr/>
            </p:nvPicPr>
            <p:blipFill>
              <a:blip r:embed="rId2"/>
              <a:srcRect l="74914" t="0" r="0" b="0"/>
              <a:stretch/>
            </p:blipFill>
            <p:spPr>
              <a:xfrm>
                <a:off x="1584360" y="2257200"/>
                <a:ext cx="472680" cy="481680"/>
              </a:xfrm>
              <a:prstGeom prst="rect">
                <a:avLst/>
              </a:prstGeom>
              <a:ln w="0">
                <a:noFill/>
              </a:ln>
            </p:spPr>
          </p:pic>
          <p:sp>
            <p:nvSpPr>
              <p:cNvPr id="2887" name="Text Box 38"/>
              <p:cNvSpPr/>
              <p:nvPr/>
            </p:nvSpPr>
            <p:spPr>
              <a:xfrm>
                <a:off x="1103400" y="2719800"/>
                <a:ext cx="1462680" cy="1004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000" spc="-1" strike="noStrike">
                    <a:solidFill>
                      <a:srgbClr val="000000"/>
                    </a:solidFill>
                    <a:latin typeface="Arial Narrow"/>
                  </a:rPr>
                  <a:t>Для лиц  с</a:t>
                </a:r>
                <a:endParaRPr b="0" lang="en-US" sz="2000" spc="-1" strike="noStrike">
                  <a:solidFill>
                    <a:srgbClr val="000000"/>
                  </a:solidFill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b="0" lang="ru-RU" sz="2000" spc="-1" strike="noStrike">
                    <a:solidFill>
                      <a:srgbClr val="000000"/>
                    </a:solidFill>
                    <a:latin typeface="Arial Narrow"/>
                  </a:rPr>
                  <a:t>нарушением </a:t>
                </a:r>
                <a:endParaRPr b="0" lang="en-US" sz="2000" spc="-1" strike="noStrike">
                  <a:solidFill>
                    <a:srgbClr val="000000"/>
                  </a:solidFill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b="0" lang="ru-RU" sz="2000" spc="-1" strike="noStrike">
                    <a:solidFill>
                      <a:srgbClr val="000000"/>
                    </a:solidFill>
                    <a:latin typeface="Arial Narrow"/>
                  </a:rPr>
                  <a:t>интеллекта</a:t>
                </a:r>
                <a:endParaRPr b="0" lang="en-US" sz="20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  <p:pic>
        <p:nvPicPr>
          <p:cNvPr id="2888" name="Picture 4" descr="http://qrcoder.ru/code/?https%3A%2F%2Fkamspo.minobr63.ru%2F%E0%E1%E8%F2%F3%F0%E8%E5%ED%F2%F3%2F&amp;4&amp;0"/>
          <p:cNvPicPr/>
          <p:nvPr/>
        </p:nvPicPr>
        <p:blipFill>
          <a:blip r:embed="rId3"/>
          <a:stretch/>
        </p:blipFill>
        <p:spPr>
          <a:xfrm>
            <a:off x="10886040" y="205920"/>
            <a:ext cx="863640" cy="863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9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«Борский государственный техникум»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890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Борский р-н, с.Борское, ул.Советская, 28.   Тел.: 8(846) 672-14-51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891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892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93" name="PlaceHolder 2"/>
          <p:cNvSpPr>
            <a:spLocks noGrp="1"/>
          </p:cNvSpPr>
          <p:nvPr>
            <p:ph type="ftr" idx="139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894" name="Группа 8"/>
          <p:cNvGrpSpPr/>
          <p:nvPr/>
        </p:nvGrpSpPr>
        <p:grpSpPr>
          <a:xfrm>
            <a:off x="463680" y="2224440"/>
            <a:ext cx="11408040" cy="1824840"/>
            <a:chOff x="463680" y="2224440"/>
            <a:chExt cx="11408040" cy="1824840"/>
          </a:xfrm>
        </p:grpSpPr>
        <p:sp>
          <p:nvSpPr>
            <p:cNvPr id="2895" name="AutoShape 3"/>
            <p:cNvSpPr/>
            <p:nvPr/>
          </p:nvSpPr>
          <p:spPr>
            <a:xfrm>
              <a:off x="3056040" y="2642040"/>
              <a:ext cx="8815680" cy="1278360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rgbClr val="dddddd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18418c"/>
                </a:solidFill>
                <a:latin typeface="Arial Narrow"/>
              </a:endParaRPr>
            </a:p>
          </p:txBody>
        </p:sp>
        <p:sp>
          <p:nvSpPr>
            <p:cNvPr id="2896" name="Прямоугольник 10"/>
            <p:cNvSpPr/>
            <p:nvPr/>
          </p:nvSpPr>
          <p:spPr>
            <a:xfrm>
              <a:off x="3298680" y="2935440"/>
              <a:ext cx="7704360" cy="576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>
                <a:lnSpc>
                  <a:spcPct val="100000"/>
                </a:lnSpc>
              </a:pPr>
              <a:r>
                <a:rPr b="0" lang="ru-RU" sz="1600" spc="-1" strike="noStrike">
                  <a:solidFill>
                    <a:srgbClr val="18418c"/>
                  </a:solidFill>
                  <a:latin typeface="Arial Black"/>
                </a:rPr>
                <a:t>16472 Пекарь</a:t>
              </a:r>
              <a:endParaRPr b="0" lang="en-US" sz="16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ru-RU" sz="1600" spc="-1" strike="noStrike">
                  <a:solidFill>
                    <a:srgbClr val="18418c"/>
                  </a:solidFill>
                  <a:latin typeface="Arial"/>
                </a:rPr>
                <a:t>Образование: требований к образованию нет, Срок обучения: 1 год 10 месяцев</a:t>
              </a:r>
              <a:endParaRPr b="0" lang="en-US" sz="1600" spc="-1" strike="noStrike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897" name="Группа 30"/>
            <p:cNvGrpSpPr/>
            <p:nvPr/>
          </p:nvGrpSpPr>
          <p:grpSpPr>
            <a:xfrm>
              <a:off x="463680" y="2224440"/>
              <a:ext cx="2129400" cy="1824840"/>
              <a:chOff x="463680" y="2224440"/>
              <a:chExt cx="2129400" cy="1824840"/>
            </a:xfrm>
          </p:grpSpPr>
          <p:sp>
            <p:nvSpPr>
              <p:cNvPr id="2898" name="Oval 14"/>
              <p:cNvSpPr/>
              <p:nvPr/>
            </p:nvSpPr>
            <p:spPr>
              <a:xfrm>
                <a:off x="463680" y="2822760"/>
                <a:ext cx="431640" cy="73692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sp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grpSp>
            <p:nvGrpSpPr>
              <p:cNvPr id="2899" name="Group 28"/>
              <p:cNvGrpSpPr/>
              <p:nvPr/>
            </p:nvGrpSpPr>
            <p:grpSpPr>
              <a:xfrm>
                <a:off x="663840" y="2224440"/>
                <a:ext cx="1929240" cy="1824840"/>
                <a:chOff x="663840" y="2224440"/>
                <a:chExt cx="1929240" cy="1824840"/>
              </a:xfrm>
            </p:grpSpPr>
            <p:sp>
              <p:nvSpPr>
                <p:cNvPr id="2900" name="Oval 29"/>
                <p:cNvSpPr/>
                <p:nvPr/>
              </p:nvSpPr>
              <p:spPr>
                <a:xfrm>
                  <a:off x="663840" y="2224440"/>
                  <a:ext cx="1929240" cy="18248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636868"/>
                    </a:gs>
                    <a:gs pos="100000">
                      <a:srgbClr val="d6e1e2"/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  <p:sp>
              <p:nvSpPr>
                <p:cNvPr id="2901" name="Oval 30"/>
                <p:cNvSpPr/>
                <p:nvPr/>
              </p:nvSpPr>
              <p:spPr>
                <a:xfrm>
                  <a:off x="688680" y="2234520"/>
                  <a:ext cx="1883160" cy="177948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0f4f4"/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  <p:sp>
              <p:nvSpPr>
                <p:cNvPr id="2902" name="Oval 31"/>
                <p:cNvSpPr/>
                <p:nvPr/>
              </p:nvSpPr>
              <p:spPr>
                <a:xfrm>
                  <a:off x="708480" y="2252160"/>
                  <a:ext cx="1790640" cy="16632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a9b2b3"/>
                    </a:gs>
                    <a:gs pos="100000">
                      <a:srgbClr val="d6e1e2">
                        <a:alpha val="48235"/>
                      </a:srgbClr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  <p:sp>
              <p:nvSpPr>
                <p:cNvPr id="2903" name="Oval 32"/>
                <p:cNvSpPr/>
                <p:nvPr/>
              </p:nvSpPr>
              <p:spPr>
                <a:xfrm>
                  <a:off x="811800" y="2224440"/>
                  <a:ext cx="1591560" cy="13496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d6e1e2">
                        <a:alpha val="38039"/>
                      </a:srgbClr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</p:grpSp>
          <p:pic>
            <p:nvPicPr>
              <p:cNvPr id="2904" name="Рисунок 14" descr="https://pandia.ru/text/80/648/images/img3_126.jpg"/>
              <p:cNvPicPr/>
              <p:nvPr/>
            </p:nvPicPr>
            <p:blipFill>
              <a:blip r:embed="rId2"/>
              <a:srcRect l="74914" t="0" r="0" b="0"/>
              <a:stretch/>
            </p:blipFill>
            <p:spPr>
              <a:xfrm>
                <a:off x="1455480" y="2350440"/>
                <a:ext cx="472680" cy="481680"/>
              </a:xfrm>
              <a:prstGeom prst="rect">
                <a:avLst/>
              </a:prstGeom>
              <a:ln w="0">
                <a:noFill/>
              </a:ln>
            </p:spPr>
          </p:pic>
          <p:sp>
            <p:nvSpPr>
              <p:cNvPr id="2905" name="Text Box 38"/>
              <p:cNvSpPr/>
              <p:nvPr/>
            </p:nvSpPr>
            <p:spPr>
              <a:xfrm>
                <a:off x="974160" y="2813040"/>
                <a:ext cx="1462680" cy="1004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000" spc="-1" strike="noStrike">
                    <a:solidFill>
                      <a:srgbClr val="000000"/>
                    </a:solidFill>
                    <a:latin typeface="Arial Narrow"/>
                  </a:rPr>
                  <a:t>Для лиц  с</a:t>
                </a:r>
                <a:endParaRPr b="0" lang="en-US" sz="2000" spc="-1" strike="noStrike">
                  <a:solidFill>
                    <a:srgbClr val="000000"/>
                  </a:solidFill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b="0" lang="ru-RU" sz="2000" spc="-1" strike="noStrike">
                    <a:solidFill>
                      <a:srgbClr val="000000"/>
                    </a:solidFill>
                    <a:latin typeface="Arial Narrow"/>
                  </a:rPr>
                  <a:t>нарушением </a:t>
                </a:r>
                <a:endParaRPr b="0" lang="en-US" sz="2000" spc="-1" strike="noStrike">
                  <a:solidFill>
                    <a:srgbClr val="000000"/>
                  </a:solidFill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b="0" lang="ru-RU" sz="2000" spc="-1" strike="noStrike">
                    <a:solidFill>
                      <a:srgbClr val="000000"/>
                    </a:solidFill>
                    <a:latin typeface="Arial Narrow"/>
                  </a:rPr>
                  <a:t>интеллекта</a:t>
                </a:r>
                <a:endParaRPr b="0" lang="en-US" sz="20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  <p:pic>
        <p:nvPicPr>
          <p:cNvPr id="2906" name="Picture 2" descr="http://qrcoder.ru/code/?https%3A%2F%2Fbgt-borskoe.ru%2Fabiturientu%2F&amp;4&amp;0"/>
          <p:cNvPicPr/>
          <p:nvPr/>
        </p:nvPicPr>
        <p:blipFill>
          <a:blip r:embed="rId3"/>
          <a:stretch/>
        </p:blipFill>
        <p:spPr>
          <a:xfrm>
            <a:off x="11050920" y="200880"/>
            <a:ext cx="866520" cy="866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7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386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«Отрадненский нефтяной техникум»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908" name="Прямоугольник 43"/>
          <p:cNvSpPr/>
          <p:nvPr/>
        </p:nvSpPr>
        <p:spPr>
          <a:xfrm>
            <a:off x="298800" y="64458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</a:t>
            </a:r>
            <a:r>
              <a:rPr b="0" lang="ru-RU" sz="1800" spc="-1" strike="noStrike">
                <a:solidFill>
                  <a:srgbClr val="18418c"/>
                </a:solidFill>
                <a:latin typeface="Arial"/>
              </a:rPr>
              <a:t>г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, г. Отрадный, ул. Первомайская, д. 33  Тел</a:t>
            </a: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.: 8(846) 612-43-58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909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2910" name="Прямоугольник 26"/>
          <p:cNvSpPr/>
          <p:nvPr/>
        </p:nvSpPr>
        <p:spPr>
          <a:xfrm>
            <a:off x="2999520" y="4549680"/>
            <a:ext cx="849672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11" name="PlaceHolder 2"/>
          <p:cNvSpPr>
            <a:spLocks noGrp="1"/>
          </p:cNvSpPr>
          <p:nvPr>
            <p:ph type="ftr" idx="140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2912" name="Группа 8"/>
          <p:cNvGrpSpPr/>
          <p:nvPr/>
        </p:nvGrpSpPr>
        <p:grpSpPr>
          <a:xfrm>
            <a:off x="463680" y="2224440"/>
            <a:ext cx="11408040" cy="1824840"/>
            <a:chOff x="463680" y="2224440"/>
            <a:chExt cx="11408040" cy="1824840"/>
          </a:xfrm>
        </p:grpSpPr>
        <p:sp>
          <p:nvSpPr>
            <p:cNvPr id="2913" name="AutoShape 3"/>
            <p:cNvSpPr/>
            <p:nvPr/>
          </p:nvSpPr>
          <p:spPr>
            <a:xfrm>
              <a:off x="3056040" y="2642040"/>
              <a:ext cx="8815680" cy="1278360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rgbClr val="dddddd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18418c"/>
                </a:solidFill>
                <a:latin typeface="Arial Narrow"/>
              </a:endParaRPr>
            </a:p>
          </p:txBody>
        </p:sp>
        <p:sp>
          <p:nvSpPr>
            <p:cNvPr id="2914" name="Прямоугольник 10"/>
            <p:cNvSpPr/>
            <p:nvPr/>
          </p:nvSpPr>
          <p:spPr>
            <a:xfrm>
              <a:off x="3298680" y="2935440"/>
              <a:ext cx="7704360" cy="576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>
                <a:lnSpc>
                  <a:spcPct val="100000"/>
                </a:lnSpc>
              </a:pPr>
              <a:r>
                <a:rPr b="0" lang="ru-RU" sz="1600" spc="-1" strike="noStrike">
                  <a:solidFill>
                    <a:srgbClr val="18418c"/>
                  </a:solidFill>
                  <a:latin typeface="Arial Black"/>
                </a:rPr>
                <a:t>17531 Рабочий зеленого хозяйства</a:t>
              </a:r>
              <a:endParaRPr b="0" lang="en-US" sz="16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ru-RU" sz="1600" spc="-1" strike="noStrike">
                  <a:solidFill>
                    <a:srgbClr val="18418c"/>
                  </a:solidFill>
                  <a:latin typeface="Arial"/>
                </a:rPr>
                <a:t>Образование: требований к образованию нет, Срок обучения: 1 год 10 месяцев</a:t>
              </a:r>
              <a:endParaRPr b="0" lang="en-US" sz="1600" spc="-1" strike="noStrike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2915" name="Группа 30"/>
            <p:cNvGrpSpPr/>
            <p:nvPr/>
          </p:nvGrpSpPr>
          <p:grpSpPr>
            <a:xfrm>
              <a:off x="463680" y="2224440"/>
              <a:ext cx="2129400" cy="1824840"/>
              <a:chOff x="463680" y="2224440"/>
              <a:chExt cx="2129400" cy="1824840"/>
            </a:xfrm>
          </p:grpSpPr>
          <p:sp>
            <p:nvSpPr>
              <p:cNvPr id="2916" name="Oval 14"/>
              <p:cNvSpPr/>
              <p:nvPr/>
            </p:nvSpPr>
            <p:spPr>
              <a:xfrm>
                <a:off x="463680" y="2822760"/>
                <a:ext cx="431640" cy="73692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sp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grpSp>
            <p:nvGrpSpPr>
              <p:cNvPr id="2917" name="Group 28"/>
              <p:cNvGrpSpPr/>
              <p:nvPr/>
            </p:nvGrpSpPr>
            <p:grpSpPr>
              <a:xfrm>
                <a:off x="663840" y="2224440"/>
                <a:ext cx="1929240" cy="1824840"/>
                <a:chOff x="663840" y="2224440"/>
                <a:chExt cx="1929240" cy="1824840"/>
              </a:xfrm>
            </p:grpSpPr>
            <p:sp>
              <p:nvSpPr>
                <p:cNvPr id="2918" name="Oval 29"/>
                <p:cNvSpPr/>
                <p:nvPr/>
              </p:nvSpPr>
              <p:spPr>
                <a:xfrm>
                  <a:off x="663840" y="2224440"/>
                  <a:ext cx="1929240" cy="18248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636868"/>
                    </a:gs>
                    <a:gs pos="100000">
                      <a:srgbClr val="d6e1e2"/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  <p:sp>
              <p:nvSpPr>
                <p:cNvPr id="2919" name="Oval 30"/>
                <p:cNvSpPr/>
                <p:nvPr/>
              </p:nvSpPr>
              <p:spPr>
                <a:xfrm>
                  <a:off x="688680" y="2234520"/>
                  <a:ext cx="1883160" cy="177948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0f4f4"/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  <p:sp>
              <p:nvSpPr>
                <p:cNvPr id="2920" name="Oval 31"/>
                <p:cNvSpPr/>
                <p:nvPr/>
              </p:nvSpPr>
              <p:spPr>
                <a:xfrm>
                  <a:off x="708480" y="2252160"/>
                  <a:ext cx="1790640" cy="16632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a9b2b3"/>
                    </a:gs>
                    <a:gs pos="100000">
                      <a:srgbClr val="d6e1e2">
                        <a:alpha val="48235"/>
                      </a:srgbClr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  <p:sp>
              <p:nvSpPr>
                <p:cNvPr id="2921" name="Oval 32"/>
                <p:cNvSpPr/>
                <p:nvPr/>
              </p:nvSpPr>
              <p:spPr>
                <a:xfrm>
                  <a:off x="811800" y="2224440"/>
                  <a:ext cx="1591560" cy="13496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d6e1e2">
                        <a:alpha val="38039"/>
                      </a:srgbClr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</p:grpSp>
          <p:pic>
            <p:nvPicPr>
              <p:cNvPr id="2922" name="Рисунок 14" descr="https://pandia.ru/text/80/648/images/img3_126.jpg"/>
              <p:cNvPicPr/>
              <p:nvPr/>
            </p:nvPicPr>
            <p:blipFill>
              <a:blip r:embed="rId2"/>
              <a:srcRect l="74914" t="0" r="0" b="0"/>
              <a:stretch/>
            </p:blipFill>
            <p:spPr>
              <a:xfrm>
                <a:off x="1455480" y="2350440"/>
                <a:ext cx="472680" cy="481680"/>
              </a:xfrm>
              <a:prstGeom prst="rect">
                <a:avLst/>
              </a:prstGeom>
              <a:ln w="0">
                <a:noFill/>
              </a:ln>
            </p:spPr>
          </p:pic>
          <p:sp>
            <p:nvSpPr>
              <p:cNvPr id="2923" name="Text Box 38"/>
              <p:cNvSpPr/>
              <p:nvPr/>
            </p:nvSpPr>
            <p:spPr>
              <a:xfrm>
                <a:off x="974160" y="2813040"/>
                <a:ext cx="1462680" cy="1004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000" spc="-1" strike="noStrike">
                    <a:solidFill>
                      <a:srgbClr val="000000"/>
                    </a:solidFill>
                    <a:latin typeface="Arial Narrow"/>
                  </a:rPr>
                  <a:t>Для лиц  с</a:t>
                </a:r>
                <a:endParaRPr b="0" lang="en-US" sz="2000" spc="-1" strike="noStrike">
                  <a:solidFill>
                    <a:srgbClr val="000000"/>
                  </a:solidFill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b="0" lang="ru-RU" sz="2000" spc="-1" strike="noStrike">
                    <a:solidFill>
                      <a:srgbClr val="000000"/>
                    </a:solidFill>
                    <a:latin typeface="Arial Narrow"/>
                  </a:rPr>
                  <a:t>нарушением </a:t>
                </a:r>
                <a:endParaRPr b="0" lang="en-US" sz="2000" spc="-1" strike="noStrike">
                  <a:solidFill>
                    <a:srgbClr val="000000"/>
                  </a:solidFill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b="0" lang="ru-RU" sz="2000" spc="-1" strike="noStrike">
                    <a:solidFill>
                      <a:srgbClr val="000000"/>
                    </a:solidFill>
                    <a:latin typeface="Arial Narrow"/>
                  </a:rPr>
                  <a:t>интеллекта</a:t>
                </a:r>
                <a:endParaRPr b="0" lang="en-US" sz="20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  <p:pic>
        <p:nvPicPr>
          <p:cNvPr id="2924" name="Picture 2" descr="http://qrcoder.ru/code/?https%3A%2F%2Font-otradny.org%2Fenrollee&amp;4&amp;0"/>
          <p:cNvPicPr/>
          <p:nvPr/>
        </p:nvPicPr>
        <p:blipFill>
          <a:blip r:embed="rId3"/>
          <a:stretch/>
        </p:blipFill>
        <p:spPr>
          <a:xfrm>
            <a:off x="10891080" y="146880"/>
            <a:ext cx="981000" cy="981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5" name="PlaceHolder 1"/>
          <p:cNvSpPr>
            <a:spLocks noGrp="1"/>
          </p:cNvSpPr>
          <p:nvPr>
            <p:ph type="title"/>
          </p:nvPr>
        </p:nvSpPr>
        <p:spPr>
          <a:xfrm>
            <a:off x="1199520" y="548640"/>
            <a:ext cx="7238520" cy="7617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ru-RU" sz="4400" spc="-1" strike="noStrike">
                <a:solidFill>
                  <a:srgbClr val="ffffff"/>
                </a:solidFill>
                <a:latin typeface="Arial Black"/>
              </a:rPr>
              <a:t>Образование в Самарской области</a:t>
            </a:r>
            <a:endParaRPr b="0" lang="en-US" sz="44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2926" name="PlaceHolder 2"/>
          <p:cNvSpPr>
            <a:spLocks noGrp="1"/>
          </p:cNvSpPr>
          <p:nvPr>
            <p:ph type="subTitle"/>
          </p:nvPr>
        </p:nvSpPr>
        <p:spPr>
          <a:xfrm>
            <a:off x="1320840" y="5334120"/>
            <a:ext cx="9448560" cy="6091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 algn="ctr">
              <a:lnSpc>
                <a:spcPct val="90000"/>
              </a:lnSpc>
              <a:spcBef>
                <a:spcPts val="360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ffffe7"/>
                </a:solidFill>
                <a:latin typeface="Arial Black"/>
              </a:rPr>
              <a:t>2023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268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269" name="Группа 9"/>
          <p:cNvGrpSpPr/>
          <p:nvPr/>
        </p:nvGrpSpPr>
        <p:grpSpPr>
          <a:xfrm>
            <a:off x="191520" y="1163520"/>
            <a:ext cx="7684920" cy="880200"/>
            <a:chOff x="191520" y="1163520"/>
            <a:chExt cx="7684920" cy="880200"/>
          </a:xfrm>
        </p:grpSpPr>
        <p:grpSp>
          <p:nvGrpSpPr>
            <p:cNvPr id="270" name="Group 47"/>
            <p:cNvGrpSpPr/>
            <p:nvPr/>
          </p:nvGrpSpPr>
          <p:grpSpPr>
            <a:xfrm>
              <a:off x="191520" y="1163520"/>
              <a:ext cx="7684920" cy="880200"/>
              <a:chOff x="191520" y="1163520"/>
              <a:chExt cx="7684920" cy="880200"/>
            </a:xfrm>
          </p:grpSpPr>
          <p:sp>
            <p:nvSpPr>
              <p:cNvPr id="271" name="AutoShape 48"/>
              <p:cNvSpPr/>
              <p:nvPr/>
            </p:nvSpPr>
            <p:spPr>
              <a:xfrm>
                <a:off x="870120" y="1352880"/>
                <a:ext cx="7006320" cy="586800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2" name="AutoShape 49"/>
              <p:cNvSpPr/>
              <p:nvPr/>
            </p:nvSpPr>
            <p:spPr>
              <a:xfrm>
                <a:off x="191520" y="1163520"/>
                <a:ext cx="1105920" cy="880200"/>
              </a:xfrm>
              <a:prstGeom prst="diamond">
                <a:avLst/>
              </a:prstGeom>
              <a:solidFill>
                <a:srgbClr val="ff000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73" name="Text Box 50"/>
              <p:cNvSpPr/>
              <p:nvPr/>
            </p:nvSpPr>
            <p:spPr>
              <a:xfrm>
                <a:off x="1261800" y="1404000"/>
                <a:ext cx="5531040" cy="36396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слуха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74" name="Text Box 51"/>
              <p:cNvSpPr/>
              <p:nvPr/>
            </p:nvSpPr>
            <p:spPr>
              <a:xfrm>
                <a:off x="548280" y="1289880"/>
                <a:ext cx="350280" cy="45540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2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275" name="Рисунок 35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6921360" y="1330560"/>
              <a:ext cx="667800" cy="6314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76" name="Прямоугольник 11"/>
          <p:cNvSpPr/>
          <p:nvPr/>
        </p:nvSpPr>
        <p:spPr>
          <a:xfrm>
            <a:off x="451080" y="2243160"/>
            <a:ext cx="11377080" cy="365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бюджетное профессиональное образовательное учреждение Самарской области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Сызранский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колледж искусств и культуры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им.О.Н.Носцовой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Сызранский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медико-гуманитарный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8" action="ppaction://hlinksldjump"/>
              </a:rPr>
              <a:t>Сызранский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9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0" action="ppaction://hlinksldjump"/>
              </a:rPr>
              <a:t>политехнический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1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2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3" action="ppaction://hlinksldjump"/>
              </a:rPr>
              <a:t>«Губернский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4" action="ppaction://hlinksldjump"/>
              </a:rPr>
              <a:t>колледж г.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5" action="ppaction://hlinksldjump"/>
              </a:rPr>
              <a:t>Сызрани»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7" name="PlaceHolder 2"/>
          <p:cNvSpPr>
            <a:spLocks noGrp="1"/>
          </p:cNvSpPr>
          <p:nvPr>
            <p:ph type="ftr" idx="17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279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280" name="Группа 9"/>
          <p:cNvGrpSpPr/>
          <p:nvPr/>
        </p:nvGrpSpPr>
        <p:grpSpPr>
          <a:xfrm>
            <a:off x="191520" y="1163520"/>
            <a:ext cx="7684920" cy="880200"/>
            <a:chOff x="191520" y="1163520"/>
            <a:chExt cx="7684920" cy="880200"/>
          </a:xfrm>
        </p:grpSpPr>
        <p:grpSp>
          <p:nvGrpSpPr>
            <p:cNvPr id="281" name="Group 47"/>
            <p:cNvGrpSpPr/>
            <p:nvPr/>
          </p:nvGrpSpPr>
          <p:grpSpPr>
            <a:xfrm>
              <a:off x="191520" y="1163520"/>
              <a:ext cx="7684920" cy="880200"/>
              <a:chOff x="191520" y="1163520"/>
              <a:chExt cx="7684920" cy="880200"/>
            </a:xfrm>
          </p:grpSpPr>
          <p:sp>
            <p:nvSpPr>
              <p:cNvPr id="282" name="AutoShape 48"/>
              <p:cNvSpPr/>
              <p:nvPr/>
            </p:nvSpPr>
            <p:spPr>
              <a:xfrm>
                <a:off x="870120" y="1352880"/>
                <a:ext cx="7006320" cy="586800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3" name="AutoShape 49"/>
              <p:cNvSpPr/>
              <p:nvPr/>
            </p:nvSpPr>
            <p:spPr>
              <a:xfrm>
                <a:off x="191520" y="1163520"/>
                <a:ext cx="1105920" cy="880200"/>
              </a:xfrm>
              <a:prstGeom prst="diamond">
                <a:avLst/>
              </a:prstGeom>
              <a:solidFill>
                <a:srgbClr val="ff000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84" name="Text Box 50"/>
              <p:cNvSpPr/>
              <p:nvPr/>
            </p:nvSpPr>
            <p:spPr>
              <a:xfrm>
                <a:off x="1261800" y="1404000"/>
                <a:ext cx="5531040" cy="36396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слуха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85" name="Text Box 51"/>
              <p:cNvSpPr/>
              <p:nvPr/>
            </p:nvSpPr>
            <p:spPr>
              <a:xfrm>
                <a:off x="548280" y="1289880"/>
                <a:ext cx="350280" cy="45540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2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286" name="Рисунок 35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6921360" y="1330560"/>
              <a:ext cx="667800" cy="6314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87" name="Прямоугольник 11"/>
          <p:cNvSpPr/>
          <p:nvPr/>
        </p:nvSpPr>
        <p:spPr>
          <a:xfrm>
            <a:off x="585000" y="2066040"/>
            <a:ext cx="11377080" cy="365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Кинельское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бюджетное 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Кинельский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 государственный техникум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государственное бюджетное профессиональное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Домашкинский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 государственный 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Отрадненское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бюджетное 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Отрадненский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 нефтяной техникум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8" name="PlaceHolder 2"/>
          <p:cNvSpPr>
            <a:spLocks noGrp="1"/>
          </p:cNvSpPr>
          <p:nvPr>
            <p:ph type="ftr" idx="18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290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291" name="Группа 9"/>
          <p:cNvGrpSpPr/>
          <p:nvPr/>
        </p:nvGrpSpPr>
        <p:grpSpPr>
          <a:xfrm>
            <a:off x="191520" y="1163520"/>
            <a:ext cx="7684920" cy="880200"/>
            <a:chOff x="191520" y="1163520"/>
            <a:chExt cx="7684920" cy="880200"/>
          </a:xfrm>
        </p:grpSpPr>
        <p:grpSp>
          <p:nvGrpSpPr>
            <p:cNvPr id="292" name="Group 47"/>
            <p:cNvGrpSpPr/>
            <p:nvPr/>
          </p:nvGrpSpPr>
          <p:grpSpPr>
            <a:xfrm>
              <a:off x="191520" y="1163520"/>
              <a:ext cx="7684920" cy="880200"/>
              <a:chOff x="191520" y="1163520"/>
              <a:chExt cx="7684920" cy="880200"/>
            </a:xfrm>
          </p:grpSpPr>
          <p:sp>
            <p:nvSpPr>
              <p:cNvPr id="293" name="AutoShape 48"/>
              <p:cNvSpPr/>
              <p:nvPr/>
            </p:nvSpPr>
            <p:spPr>
              <a:xfrm>
                <a:off x="870120" y="1352880"/>
                <a:ext cx="7006320" cy="586800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94" name="AutoShape 49"/>
              <p:cNvSpPr/>
              <p:nvPr/>
            </p:nvSpPr>
            <p:spPr>
              <a:xfrm>
                <a:off x="191520" y="1163520"/>
                <a:ext cx="1105920" cy="880200"/>
              </a:xfrm>
              <a:prstGeom prst="diamond">
                <a:avLst/>
              </a:prstGeom>
              <a:solidFill>
                <a:srgbClr val="ff000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95" name="Text Box 50"/>
              <p:cNvSpPr/>
              <p:nvPr/>
            </p:nvSpPr>
            <p:spPr>
              <a:xfrm>
                <a:off x="1261800" y="1404000"/>
                <a:ext cx="5531040" cy="36396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слуха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96" name="Text Box 51"/>
              <p:cNvSpPr/>
              <p:nvPr/>
            </p:nvSpPr>
            <p:spPr>
              <a:xfrm>
                <a:off x="548280" y="1289880"/>
                <a:ext cx="350280" cy="45540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2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297" name="Рисунок 35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6921360" y="1330560"/>
              <a:ext cx="667800" cy="6314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98" name="Прямоугольник 11"/>
          <p:cNvSpPr/>
          <p:nvPr/>
        </p:nvSpPr>
        <p:spPr>
          <a:xfrm>
            <a:off x="611640" y="2185920"/>
            <a:ext cx="11377080" cy="365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Северное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бюджетное профессиональное образовательное учреждение Самарской области «Сергиевский губернский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Северо-Восточное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государственное бюджетное профессиональное образовательное учреждение Самарской области «Губернский колледж города Похвистнево»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Северо-Западное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«Красноярский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государственный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государственное бюджетное профессиональное образовательное учреждение  Самарской области «Губернский техникум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м.р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Кошкинский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9" name="PlaceHolder 2"/>
          <p:cNvSpPr>
            <a:spLocks noGrp="1"/>
          </p:cNvSpPr>
          <p:nvPr>
            <p:ph type="ftr" idx="19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PlaceHolder 1"/>
          <p:cNvSpPr>
            <a:spLocks noGrp="1"/>
          </p:cNvSpPr>
          <p:nvPr>
            <p:ph type="ftr" idx="20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301" name="PlaceHolder 2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302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303" name="Группа 9"/>
          <p:cNvGrpSpPr/>
          <p:nvPr/>
        </p:nvGrpSpPr>
        <p:grpSpPr>
          <a:xfrm>
            <a:off x="191520" y="1163520"/>
            <a:ext cx="7684920" cy="880200"/>
            <a:chOff x="191520" y="1163520"/>
            <a:chExt cx="7684920" cy="880200"/>
          </a:xfrm>
        </p:grpSpPr>
        <p:grpSp>
          <p:nvGrpSpPr>
            <p:cNvPr id="304" name="Group 47"/>
            <p:cNvGrpSpPr/>
            <p:nvPr/>
          </p:nvGrpSpPr>
          <p:grpSpPr>
            <a:xfrm>
              <a:off x="191520" y="1163520"/>
              <a:ext cx="7684920" cy="880200"/>
              <a:chOff x="191520" y="1163520"/>
              <a:chExt cx="7684920" cy="880200"/>
            </a:xfrm>
          </p:grpSpPr>
          <p:sp>
            <p:nvSpPr>
              <p:cNvPr id="305" name="AutoShape 48"/>
              <p:cNvSpPr/>
              <p:nvPr/>
            </p:nvSpPr>
            <p:spPr>
              <a:xfrm>
                <a:off x="870120" y="1352880"/>
                <a:ext cx="7006320" cy="586800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06" name="AutoShape 49"/>
              <p:cNvSpPr/>
              <p:nvPr/>
            </p:nvSpPr>
            <p:spPr>
              <a:xfrm>
                <a:off x="191520" y="1163520"/>
                <a:ext cx="1105920" cy="880200"/>
              </a:xfrm>
              <a:prstGeom prst="diamond">
                <a:avLst/>
              </a:prstGeom>
              <a:solidFill>
                <a:srgbClr val="ff000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07" name="Text Box 50"/>
              <p:cNvSpPr/>
              <p:nvPr/>
            </p:nvSpPr>
            <p:spPr>
              <a:xfrm>
                <a:off x="1261800" y="1404000"/>
                <a:ext cx="5531040" cy="36396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слуха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08" name="Text Box 51"/>
              <p:cNvSpPr/>
              <p:nvPr/>
            </p:nvSpPr>
            <p:spPr>
              <a:xfrm>
                <a:off x="548280" y="1289880"/>
                <a:ext cx="350280" cy="45540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2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309" name="Рисунок 35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6921360" y="1330560"/>
              <a:ext cx="667800" cy="6314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310" name="Прямоугольник 11"/>
          <p:cNvSpPr/>
          <p:nvPr/>
        </p:nvSpPr>
        <p:spPr>
          <a:xfrm>
            <a:off x="538560" y="1923480"/>
            <a:ext cx="11377080" cy="365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Южное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Большеглушицкий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государственный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Юго-Западное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Пестравский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 государственный техникум имени Героя Социалистического Труда Анатолия Устиновича Сычёва»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312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313" name="Группа 9"/>
          <p:cNvGrpSpPr/>
          <p:nvPr/>
        </p:nvGrpSpPr>
        <p:grpSpPr>
          <a:xfrm>
            <a:off x="191520" y="1163520"/>
            <a:ext cx="7684920" cy="880200"/>
            <a:chOff x="191520" y="1163520"/>
            <a:chExt cx="7684920" cy="880200"/>
          </a:xfrm>
        </p:grpSpPr>
        <p:grpSp>
          <p:nvGrpSpPr>
            <p:cNvPr id="314" name="Group 47"/>
            <p:cNvGrpSpPr/>
            <p:nvPr/>
          </p:nvGrpSpPr>
          <p:grpSpPr>
            <a:xfrm>
              <a:off x="191520" y="1163520"/>
              <a:ext cx="7684920" cy="880200"/>
              <a:chOff x="191520" y="1163520"/>
              <a:chExt cx="7684920" cy="880200"/>
            </a:xfrm>
          </p:grpSpPr>
          <p:sp>
            <p:nvSpPr>
              <p:cNvPr id="315" name="AutoShape 48"/>
              <p:cNvSpPr/>
              <p:nvPr/>
            </p:nvSpPr>
            <p:spPr>
              <a:xfrm>
                <a:off x="870120" y="1352880"/>
                <a:ext cx="7006320" cy="586800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16" name="AutoShape 49"/>
              <p:cNvSpPr/>
              <p:nvPr/>
            </p:nvSpPr>
            <p:spPr>
              <a:xfrm>
                <a:off x="191520" y="1163520"/>
                <a:ext cx="1105920" cy="880200"/>
              </a:xfrm>
              <a:prstGeom prst="diamond">
                <a:avLst/>
              </a:prstGeom>
              <a:solidFill>
                <a:srgbClr val="ff000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17" name="Text Box 50"/>
              <p:cNvSpPr/>
              <p:nvPr/>
            </p:nvSpPr>
            <p:spPr>
              <a:xfrm>
                <a:off x="1261800" y="1404000"/>
                <a:ext cx="5531040" cy="36396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слуха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18" name="Text Box 51"/>
              <p:cNvSpPr/>
              <p:nvPr/>
            </p:nvSpPr>
            <p:spPr>
              <a:xfrm>
                <a:off x="548280" y="1289880"/>
                <a:ext cx="350280" cy="45540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2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319" name="Рисунок 35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6921360" y="1330560"/>
              <a:ext cx="667800" cy="6314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320" name="Прямоугольник 11"/>
          <p:cNvSpPr/>
          <p:nvPr/>
        </p:nvSpPr>
        <p:spPr>
          <a:xfrm>
            <a:off x="538560" y="1923480"/>
            <a:ext cx="11377080" cy="447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Юго-Западное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Обшаровский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государственный техникум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им.В.И.Суркова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Хворостянский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государственный техникум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им.Юрия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Рябова»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государственное бюджетное профессиональное образовательное учреждение Самарской области «Чапаевский губернский колледж им. О.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8" action="ppaction://hlinksldjump"/>
              </a:rPr>
              <a:t>Колычева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9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0" action="ppaction://hlinksldjump"/>
              </a:rPr>
              <a:t>государственное бюджетное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1" action="ppaction://hlinksldjump"/>
              </a:rPr>
              <a:t>професcиональное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2" action="ppaction://hlinksldjump"/>
              </a:rPr>
              <a:t>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3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4" action="ppaction://hlinksldjump"/>
              </a:rPr>
              <a:t>Безенчукский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5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6" action="ppaction://hlinksldjump"/>
              </a:rPr>
              <a:t>аграрный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7" action="ppaction://hlinksldjump"/>
              </a:rPr>
              <a:t>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8" action="ppaction://hlinksldjump"/>
              </a:rPr>
              <a:t>государственное бюджетное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9" action="ppaction://hlinksldjump"/>
              </a:rPr>
              <a:t>профессиональное образовательное учреждение Самарской области «Красноармейский государственный техникум имени Героя Социалистического труда Николая Никифоровича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0" action="ppaction://hlinksldjump"/>
              </a:rPr>
              <a:t>Пенина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1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1" name="PlaceHolder 2"/>
          <p:cNvSpPr>
            <a:spLocks noGrp="1"/>
          </p:cNvSpPr>
          <p:nvPr>
            <p:ph type="ftr" idx="21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PlaceHolder 1"/>
          <p:cNvSpPr>
            <a:spLocks noGrp="1"/>
          </p:cNvSpPr>
          <p:nvPr>
            <p:ph type="ftr" idx="22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323" name="PlaceHolder 2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324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325" name="Группа 9"/>
          <p:cNvGrpSpPr/>
          <p:nvPr/>
        </p:nvGrpSpPr>
        <p:grpSpPr>
          <a:xfrm>
            <a:off x="191520" y="1251720"/>
            <a:ext cx="7684920" cy="880200"/>
            <a:chOff x="191520" y="1251720"/>
            <a:chExt cx="7684920" cy="880200"/>
          </a:xfrm>
        </p:grpSpPr>
        <p:grpSp>
          <p:nvGrpSpPr>
            <p:cNvPr id="326" name="Group 47"/>
            <p:cNvGrpSpPr/>
            <p:nvPr/>
          </p:nvGrpSpPr>
          <p:grpSpPr>
            <a:xfrm>
              <a:off x="191520" y="1251720"/>
              <a:ext cx="7684920" cy="880200"/>
              <a:chOff x="191520" y="1251720"/>
              <a:chExt cx="7684920" cy="880200"/>
            </a:xfrm>
          </p:grpSpPr>
          <p:sp>
            <p:nvSpPr>
              <p:cNvPr id="327" name="AutoShape 48"/>
              <p:cNvSpPr/>
              <p:nvPr/>
            </p:nvSpPr>
            <p:spPr>
              <a:xfrm>
                <a:off x="870120" y="1441080"/>
                <a:ext cx="7006320" cy="586800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28" name="AutoShape 49"/>
              <p:cNvSpPr/>
              <p:nvPr/>
            </p:nvSpPr>
            <p:spPr>
              <a:xfrm>
                <a:off x="191520" y="1251720"/>
                <a:ext cx="1105920" cy="880200"/>
              </a:xfrm>
              <a:prstGeom prst="diamond">
                <a:avLst/>
              </a:prstGeom>
              <a:solidFill>
                <a:srgbClr val="ff000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29" name="Text Box 50"/>
              <p:cNvSpPr/>
              <p:nvPr/>
            </p:nvSpPr>
            <p:spPr>
              <a:xfrm>
                <a:off x="1261800" y="1492200"/>
                <a:ext cx="5531040" cy="36396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слуха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30" name="Text Box 51"/>
              <p:cNvSpPr/>
              <p:nvPr/>
            </p:nvSpPr>
            <p:spPr>
              <a:xfrm>
                <a:off x="548280" y="1378080"/>
                <a:ext cx="350280" cy="45540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2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331" name="Рисунок 35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6921360" y="1418760"/>
              <a:ext cx="667800" cy="6314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332" name="Прямоугольник 11"/>
          <p:cNvSpPr/>
          <p:nvPr/>
        </p:nvSpPr>
        <p:spPr>
          <a:xfrm>
            <a:off x="601560" y="2257560"/>
            <a:ext cx="11377080" cy="338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Поволжское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автономное 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Новокуйбышевский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 гуманитарно-технологический колледж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государственное автономное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Новокуйбышевский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нефтехимический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Центральное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государственное автономное профессиональное образовательное учреждение Самарской области «Жигулевский государственный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2135520" y="692640"/>
            <a:ext cx="7238520" cy="7617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ru-RU" sz="3200" spc="-1" strike="noStrike">
                <a:solidFill>
                  <a:srgbClr val="ffffff"/>
                </a:solidFill>
                <a:latin typeface="Arial Black"/>
              </a:rPr>
              <a:t>Образование </a:t>
            </a:r>
            <a:br>
              <a:rPr sz="3200"/>
            </a:br>
            <a:r>
              <a:rPr b="0" lang="ru-RU" sz="3200" spc="-1" strike="noStrike">
                <a:solidFill>
                  <a:srgbClr val="ffffff"/>
                </a:solidFill>
                <a:latin typeface="Arial Black"/>
              </a:rPr>
              <a:t>для инвалидов и лиц с ОВЗ </a:t>
            </a:r>
            <a:br>
              <a:rPr sz="3200"/>
            </a:br>
            <a:r>
              <a:rPr b="0" lang="ru-RU" sz="3200" spc="-1" strike="noStrike">
                <a:solidFill>
                  <a:srgbClr val="ffffff"/>
                </a:solidFill>
                <a:latin typeface="Arial Black"/>
              </a:rPr>
              <a:t>в Самарской области</a:t>
            </a:r>
            <a:endParaRPr b="0" lang="en-US" sz="32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16" name="Rectangle 3"/>
          <p:cNvSpPr/>
          <p:nvPr/>
        </p:nvSpPr>
        <p:spPr>
          <a:xfrm>
            <a:off x="767520" y="4725000"/>
            <a:ext cx="10512720" cy="609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t">
            <a:noAutofit/>
          </a:bodyPr>
          <a:p>
            <a:pPr>
              <a:lnSpc>
                <a:spcPct val="90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ru-RU" sz="1800" spc="-1" strike="noStrike">
                <a:solidFill>
                  <a:srgbClr val="ffffe7"/>
                </a:solidFill>
                <a:latin typeface="Arial Black"/>
              </a:rPr>
              <a:t>Составители: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360"/>
              </a:spcBef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241"/>
              </a:spcBef>
              <a:tabLst>
                <a:tab algn="l" pos="0"/>
              </a:tabLst>
            </a:pPr>
            <a:r>
              <a:rPr b="0" lang="ru-RU" sz="1800" spc="-1" strike="noStrike">
                <a:solidFill>
                  <a:srgbClr val="ffffe7"/>
                </a:solidFill>
                <a:latin typeface="Arial Black"/>
              </a:rPr>
              <a:t>Семенова Наталья Григорьевна</a:t>
            </a:r>
            <a:r>
              <a:rPr b="0" lang="ru-RU" sz="1800" spc="-1" strike="noStrike">
                <a:solidFill>
                  <a:srgbClr val="ffffe7"/>
                </a:solidFill>
                <a:latin typeface="Arial"/>
              </a:rPr>
              <a:t> – методист отдела воспитательных систем и технологий ЦПО Самарской области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0000"/>
              </a:lnSpc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0000"/>
              </a:lnSpc>
              <a:tabLst>
                <a:tab algn="l" pos="0"/>
              </a:tabLst>
            </a:pPr>
            <a:r>
              <a:rPr b="0" lang="ru-RU" sz="1800" spc="-1" strike="noStrike">
                <a:solidFill>
                  <a:srgbClr val="ffffff"/>
                </a:solidFill>
                <a:latin typeface="Arial Black"/>
              </a:rPr>
              <a:t>Севостьянова Светлана Валериановна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– зав.отделением по профориентационной работе  ГАПОУ Самарской области «Самарский металлургический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241"/>
              </a:spcBef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360"/>
              </a:spcBef>
              <a:tabLst>
                <a:tab algn="l" pos="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3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334" name="Прямоугольник 11"/>
          <p:cNvSpPr/>
          <p:nvPr/>
        </p:nvSpPr>
        <p:spPr>
          <a:xfrm>
            <a:off x="441360" y="1892880"/>
            <a:ext cx="11377080" cy="420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Самарское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бюджетное профессиональное образовательное учреждение Самарской области «Самарский многопрофильный колледж им. Бартенева В.В.»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бюджетное профессиональное образовательное учреждение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«Самарский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медицинский колледж им.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Н.Ляпиной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бюджетное профессиональное образовательное учреждение Самарской области «Поволжский государственный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бюджетное профессиональное образовательное учреждение Самарской области «Технологический колледж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им.Н.Д.Кузнецова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335" name="Группа 12"/>
          <p:cNvGrpSpPr/>
          <p:nvPr/>
        </p:nvGrpSpPr>
        <p:grpSpPr>
          <a:xfrm>
            <a:off x="21240" y="1022040"/>
            <a:ext cx="7684920" cy="906840"/>
            <a:chOff x="21240" y="1022040"/>
            <a:chExt cx="7684920" cy="906840"/>
          </a:xfrm>
        </p:grpSpPr>
        <p:grpSp>
          <p:nvGrpSpPr>
            <p:cNvPr id="336" name="Group 52"/>
            <p:cNvGrpSpPr/>
            <p:nvPr/>
          </p:nvGrpSpPr>
          <p:grpSpPr>
            <a:xfrm>
              <a:off x="21240" y="1022040"/>
              <a:ext cx="7684920" cy="906840"/>
              <a:chOff x="21240" y="1022040"/>
              <a:chExt cx="7684920" cy="906840"/>
            </a:xfrm>
          </p:grpSpPr>
          <p:sp>
            <p:nvSpPr>
              <p:cNvPr id="337" name="AutoShape 53"/>
              <p:cNvSpPr/>
              <p:nvPr/>
            </p:nvSpPr>
            <p:spPr>
              <a:xfrm>
                <a:off x="689760" y="1179720"/>
                <a:ext cx="7016400" cy="60444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0a1d42"/>
                  </a:gs>
                  <a:gs pos="50000">
                    <a:srgbClr val="4a5873"/>
                  </a:gs>
                  <a:gs pos="100000">
                    <a:srgbClr val="0a1d42"/>
                  </a:gs>
                </a:gsLst>
                <a:lin ang="5400000"/>
              </a:gra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38" name="AutoShape 54"/>
              <p:cNvSpPr/>
              <p:nvPr/>
            </p:nvSpPr>
            <p:spPr>
              <a:xfrm>
                <a:off x="21240" y="1022040"/>
                <a:ext cx="1203120" cy="906840"/>
              </a:xfrm>
              <a:prstGeom prst="diamond">
                <a:avLst/>
              </a:prstGeom>
              <a:solidFill>
                <a:schemeClr val="hlink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39" name="Text Box 55"/>
              <p:cNvSpPr/>
              <p:nvPr/>
            </p:nvSpPr>
            <p:spPr>
              <a:xfrm>
                <a:off x="882000" y="1259280"/>
                <a:ext cx="601632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зрения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40" name="Text Box 56"/>
              <p:cNvSpPr/>
              <p:nvPr/>
            </p:nvSpPr>
            <p:spPr>
              <a:xfrm>
                <a:off x="425160" y="1152360"/>
                <a:ext cx="350280" cy="455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3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341" name="Рисунок 14" descr="https://mo-strelna.ru/upload_files/pomosh/2.png"/>
            <p:cNvPicPr/>
            <p:nvPr/>
          </p:nvPicPr>
          <p:blipFill>
            <a:blip r:embed="rId14"/>
            <a:srcRect l="0" t="0" r="73700" b="0"/>
            <a:stretch/>
          </p:blipFill>
          <p:spPr>
            <a:xfrm>
              <a:off x="6877800" y="1162080"/>
              <a:ext cx="541440" cy="5889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342" name="PlaceHolder 1"/>
          <p:cNvSpPr>
            <a:spLocks noGrp="1"/>
          </p:cNvSpPr>
          <p:nvPr>
            <p:ph type="title"/>
          </p:nvPr>
        </p:nvSpPr>
        <p:spPr>
          <a:xfrm>
            <a:off x="441360" y="2318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343" name="PlaceHolder 2"/>
          <p:cNvSpPr>
            <a:spLocks noGrp="1"/>
          </p:cNvSpPr>
          <p:nvPr>
            <p:ph type="ftr" idx="23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345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346" name="Прямоугольник 11"/>
          <p:cNvSpPr/>
          <p:nvPr/>
        </p:nvSpPr>
        <p:spPr>
          <a:xfrm>
            <a:off x="770760" y="2348280"/>
            <a:ext cx="11377080" cy="393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Самарское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 автономное профессиональное образовательное учреждение Самарской области «Самарский государственный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осударственное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«Самарское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областное училище культуры и искусств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«Самарское музыкальное училище им.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Д.Г.Шаталова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государственное бюджетное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«Самарский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техникум промышленных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технологий»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347" name="Группа 12"/>
          <p:cNvGrpSpPr/>
          <p:nvPr/>
        </p:nvGrpSpPr>
        <p:grpSpPr>
          <a:xfrm>
            <a:off x="191520" y="1269720"/>
            <a:ext cx="7684920" cy="906840"/>
            <a:chOff x="191520" y="1269720"/>
            <a:chExt cx="7684920" cy="906840"/>
          </a:xfrm>
        </p:grpSpPr>
        <p:grpSp>
          <p:nvGrpSpPr>
            <p:cNvPr id="348" name="Group 52"/>
            <p:cNvGrpSpPr/>
            <p:nvPr/>
          </p:nvGrpSpPr>
          <p:grpSpPr>
            <a:xfrm>
              <a:off x="191520" y="1269720"/>
              <a:ext cx="7684920" cy="906840"/>
              <a:chOff x="191520" y="1269720"/>
              <a:chExt cx="7684920" cy="906840"/>
            </a:xfrm>
          </p:grpSpPr>
          <p:sp>
            <p:nvSpPr>
              <p:cNvPr id="349" name="AutoShape 53"/>
              <p:cNvSpPr/>
              <p:nvPr/>
            </p:nvSpPr>
            <p:spPr>
              <a:xfrm>
                <a:off x="860040" y="1427400"/>
                <a:ext cx="7016400" cy="60444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0a1d42"/>
                  </a:gs>
                  <a:gs pos="50000">
                    <a:srgbClr val="4a5873"/>
                  </a:gs>
                  <a:gs pos="100000">
                    <a:srgbClr val="0a1d42"/>
                  </a:gs>
                </a:gsLst>
                <a:lin ang="5400000"/>
              </a:gra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50" name="AutoShape 54"/>
              <p:cNvSpPr/>
              <p:nvPr/>
            </p:nvSpPr>
            <p:spPr>
              <a:xfrm>
                <a:off x="191520" y="1269720"/>
                <a:ext cx="1203120" cy="906840"/>
              </a:xfrm>
              <a:prstGeom prst="diamond">
                <a:avLst/>
              </a:prstGeom>
              <a:solidFill>
                <a:schemeClr val="hlink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51" name="Text Box 55"/>
              <p:cNvSpPr/>
              <p:nvPr/>
            </p:nvSpPr>
            <p:spPr>
              <a:xfrm>
                <a:off x="1051920" y="1506960"/>
                <a:ext cx="601632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зрения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52" name="Text Box 56"/>
              <p:cNvSpPr/>
              <p:nvPr/>
            </p:nvSpPr>
            <p:spPr>
              <a:xfrm>
                <a:off x="595440" y="1400040"/>
                <a:ext cx="350280" cy="455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3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353" name="Рисунок 14" descr="https://mo-strelna.ru/upload_files/pomosh/2.png"/>
            <p:cNvPicPr/>
            <p:nvPr/>
          </p:nvPicPr>
          <p:blipFill>
            <a:blip r:embed="rId18"/>
            <a:srcRect l="0" t="0" r="73700" b="0"/>
            <a:stretch/>
          </p:blipFill>
          <p:spPr>
            <a:xfrm>
              <a:off x="7048080" y="1409760"/>
              <a:ext cx="541440" cy="5889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354" name="PlaceHolder 2"/>
          <p:cNvSpPr>
            <a:spLocks noGrp="1"/>
          </p:cNvSpPr>
          <p:nvPr>
            <p:ph type="ftr" idx="24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5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356" name="Прямоугольник 11"/>
          <p:cNvSpPr/>
          <p:nvPr/>
        </p:nvSpPr>
        <p:spPr>
          <a:xfrm>
            <a:off x="611640" y="2129400"/>
            <a:ext cx="11377080" cy="393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Тольяттинское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бюджетное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«Тольяттинский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музыкальный колледж им.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Р.К.Щедрина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бюджетное профессиональное образовательное учреждение Самарской области «Тольяттинский социально-экономический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государственное автономное профессиональное образовательное учреждение Самарской области «Тольяттинский колледж сервисных технологий и предпринимательства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государственное автономное профессиональное образовательное учреждение среднего профессионального образования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«Тольяттинский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социально-педагогический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357" name="Группа 12"/>
          <p:cNvGrpSpPr/>
          <p:nvPr/>
        </p:nvGrpSpPr>
        <p:grpSpPr>
          <a:xfrm>
            <a:off x="335520" y="1222200"/>
            <a:ext cx="7684920" cy="906840"/>
            <a:chOff x="335520" y="1222200"/>
            <a:chExt cx="7684920" cy="906840"/>
          </a:xfrm>
        </p:grpSpPr>
        <p:grpSp>
          <p:nvGrpSpPr>
            <p:cNvPr id="358" name="Group 52"/>
            <p:cNvGrpSpPr/>
            <p:nvPr/>
          </p:nvGrpSpPr>
          <p:grpSpPr>
            <a:xfrm>
              <a:off x="335520" y="1222200"/>
              <a:ext cx="7684920" cy="906840"/>
              <a:chOff x="335520" y="1222200"/>
              <a:chExt cx="7684920" cy="906840"/>
            </a:xfrm>
          </p:grpSpPr>
          <p:sp>
            <p:nvSpPr>
              <p:cNvPr id="359" name="AutoShape 53"/>
              <p:cNvSpPr/>
              <p:nvPr/>
            </p:nvSpPr>
            <p:spPr>
              <a:xfrm>
                <a:off x="1004040" y="1379880"/>
                <a:ext cx="7016400" cy="60444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0a1d42"/>
                  </a:gs>
                  <a:gs pos="50000">
                    <a:srgbClr val="4a5873"/>
                  </a:gs>
                  <a:gs pos="100000">
                    <a:srgbClr val="0a1d42"/>
                  </a:gs>
                </a:gsLst>
                <a:lin ang="5400000"/>
              </a:gra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60" name="AutoShape 54"/>
              <p:cNvSpPr/>
              <p:nvPr/>
            </p:nvSpPr>
            <p:spPr>
              <a:xfrm>
                <a:off x="335520" y="1222200"/>
                <a:ext cx="1203120" cy="906840"/>
              </a:xfrm>
              <a:prstGeom prst="diamond">
                <a:avLst/>
              </a:prstGeom>
              <a:solidFill>
                <a:schemeClr val="hlink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61" name="Text Box 55"/>
              <p:cNvSpPr/>
              <p:nvPr/>
            </p:nvSpPr>
            <p:spPr>
              <a:xfrm>
                <a:off x="1195920" y="1459440"/>
                <a:ext cx="601632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зрения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62" name="Text Box 56"/>
              <p:cNvSpPr/>
              <p:nvPr/>
            </p:nvSpPr>
            <p:spPr>
              <a:xfrm>
                <a:off x="739440" y="1352520"/>
                <a:ext cx="350280" cy="455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3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363" name="Рисунок 14" descr="https://mo-strelna.ru/upload_files/pomosh/2.png"/>
            <p:cNvPicPr/>
            <p:nvPr/>
          </p:nvPicPr>
          <p:blipFill>
            <a:blip r:embed="rId17"/>
            <a:srcRect l="0" t="0" r="73700" b="0"/>
            <a:stretch/>
          </p:blipFill>
          <p:spPr>
            <a:xfrm>
              <a:off x="7192080" y="1362240"/>
              <a:ext cx="541440" cy="5889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364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365" name="PlaceHolder 2"/>
          <p:cNvSpPr>
            <a:spLocks noGrp="1"/>
          </p:cNvSpPr>
          <p:nvPr>
            <p:ph type="ftr" idx="25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367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368" name="Прямоугольник 11"/>
          <p:cNvSpPr/>
          <p:nvPr/>
        </p:nvSpPr>
        <p:spPr>
          <a:xfrm>
            <a:off x="434160" y="2322360"/>
            <a:ext cx="11377080" cy="420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Тольяттинское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«Тольяттинский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медицинский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колледж»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(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Кинель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-Черкасский филиал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бюджетное профессиональное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«Колледж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гуманитарных и социально-педагогических дисциплин имени Святителя Алексия, Митрополита Московского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Северо-Западное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бюджетное профессиональное образовательное учреждение  Самарской области «Губернский техникум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м.р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8" action="ppaction://hlinksldjump"/>
              </a:rPr>
              <a:t>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9" action="ppaction://hlinksldjump"/>
              </a:rPr>
              <a:t>Кошкинский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0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369" name="Группа 12"/>
          <p:cNvGrpSpPr/>
          <p:nvPr/>
        </p:nvGrpSpPr>
        <p:grpSpPr>
          <a:xfrm>
            <a:off x="263520" y="1337760"/>
            <a:ext cx="7684920" cy="906840"/>
            <a:chOff x="263520" y="1337760"/>
            <a:chExt cx="7684920" cy="906840"/>
          </a:xfrm>
        </p:grpSpPr>
        <p:grpSp>
          <p:nvGrpSpPr>
            <p:cNvPr id="370" name="Group 52"/>
            <p:cNvGrpSpPr/>
            <p:nvPr/>
          </p:nvGrpSpPr>
          <p:grpSpPr>
            <a:xfrm>
              <a:off x="263520" y="1337760"/>
              <a:ext cx="7684920" cy="906840"/>
              <a:chOff x="263520" y="1337760"/>
              <a:chExt cx="7684920" cy="906840"/>
            </a:xfrm>
          </p:grpSpPr>
          <p:sp>
            <p:nvSpPr>
              <p:cNvPr id="371" name="AutoShape 53"/>
              <p:cNvSpPr/>
              <p:nvPr/>
            </p:nvSpPr>
            <p:spPr>
              <a:xfrm>
                <a:off x="932040" y="1495080"/>
                <a:ext cx="7016400" cy="60444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0a1d42"/>
                  </a:gs>
                  <a:gs pos="50000">
                    <a:srgbClr val="4a5873"/>
                  </a:gs>
                  <a:gs pos="100000">
                    <a:srgbClr val="0a1d42"/>
                  </a:gs>
                </a:gsLst>
                <a:lin ang="5400000"/>
              </a:gra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72" name="AutoShape 54"/>
              <p:cNvSpPr/>
              <p:nvPr/>
            </p:nvSpPr>
            <p:spPr>
              <a:xfrm>
                <a:off x="263520" y="1337760"/>
                <a:ext cx="1203120" cy="906840"/>
              </a:xfrm>
              <a:prstGeom prst="diamond">
                <a:avLst/>
              </a:prstGeom>
              <a:solidFill>
                <a:schemeClr val="hlink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73" name="Text Box 55"/>
              <p:cNvSpPr/>
              <p:nvPr/>
            </p:nvSpPr>
            <p:spPr>
              <a:xfrm>
                <a:off x="1123920" y="1575000"/>
                <a:ext cx="601632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зрения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74" name="Text Box 56"/>
              <p:cNvSpPr/>
              <p:nvPr/>
            </p:nvSpPr>
            <p:spPr>
              <a:xfrm>
                <a:off x="667440" y="1467720"/>
                <a:ext cx="350280" cy="455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3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375" name="Рисунок 14" descr="https://mo-strelna.ru/upload_files/pomosh/2.png"/>
            <p:cNvPicPr/>
            <p:nvPr/>
          </p:nvPicPr>
          <p:blipFill>
            <a:blip r:embed="rId21"/>
            <a:srcRect l="0" t="0" r="73700" b="0"/>
            <a:stretch/>
          </p:blipFill>
          <p:spPr>
            <a:xfrm>
              <a:off x="7120080" y="1477440"/>
              <a:ext cx="541440" cy="5889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376" name="PlaceHolder 2"/>
          <p:cNvSpPr>
            <a:spLocks noGrp="1"/>
          </p:cNvSpPr>
          <p:nvPr>
            <p:ph type="ftr" idx="26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378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379" name="Прямоугольник 11"/>
          <p:cNvSpPr/>
          <p:nvPr/>
        </p:nvSpPr>
        <p:spPr>
          <a:xfrm>
            <a:off x="407520" y="2114280"/>
            <a:ext cx="11377080" cy="447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Сызранский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медико-гуманитарный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Сызранский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политехнический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«Губернский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колледж г.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Сызрани»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Кинельское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8" action="ppaction://hlinksldjump"/>
              </a:rPr>
              <a:t>государственное бюджетное 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9" action="ppaction://hlinksldjump"/>
              </a:rPr>
              <a:t>Кинельский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0" action="ppaction://hlinksldjump"/>
              </a:rPr>
              <a:t> государственный 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380" name="Группа 12"/>
          <p:cNvGrpSpPr/>
          <p:nvPr/>
        </p:nvGrpSpPr>
        <p:grpSpPr>
          <a:xfrm>
            <a:off x="191520" y="1215360"/>
            <a:ext cx="7684920" cy="906840"/>
            <a:chOff x="191520" y="1215360"/>
            <a:chExt cx="7684920" cy="906840"/>
          </a:xfrm>
        </p:grpSpPr>
        <p:grpSp>
          <p:nvGrpSpPr>
            <p:cNvPr id="381" name="Group 52"/>
            <p:cNvGrpSpPr/>
            <p:nvPr/>
          </p:nvGrpSpPr>
          <p:grpSpPr>
            <a:xfrm>
              <a:off x="191520" y="1215360"/>
              <a:ext cx="7684920" cy="906840"/>
              <a:chOff x="191520" y="1215360"/>
              <a:chExt cx="7684920" cy="906840"/>
            </a:xfrm>
          </p:grpSpPr>
          <p:sp>
            <p:nvSpPr>
              <p:cNvPr id="382" name="AutoShape 53"/>
              <p:cNvSpPr/>
              <p:nvPr/>
            </p:nvSpPr>
            <p:spPr>
              <a:xfrm>
                <a:off x="860040" y="1373040"/>
                <a:ext cx="7016400" cy="60444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0a1d42"/>
                  </a:gs>
                  <a:gs pos="50000">
                    <a:srgbClr val="4a5873"/>
                  </a:gs>
                  <a:gs pos="100000">
                    <a:srgbClr val="0a1d42"/>
                  </a:gs>
                </a:gsLst>
                <a:lin ang="5400000"/>
              </a:gra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83" name="AutoShape 54"/>
              <p:cNvSpPr/>
              <p:nvPr/>
            </p:nvSpPr>
            <p:spPr>
              <a:xfrm>
                <a:off x="191520" y="1215360"/>
                <a:ext cx="1203120" cy="906840"/>
              </a:xfrm>
              <a:prstGeom prst="diamond">
                <a:avLst/>
              </a:prstGeom>
              <a:solidFill>
                <a:schemeClr val="hlink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84" name="Text Box 55"/>
              <p:cNvSpPr/>
              <p:nvPr/>
            </p:nvSpPr>
            <p:spPr>
              <a:xfrm>
                <a:off x="1051920" y="1452960"/>
                <a:ext cx="601632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зрения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85" name="Text Box 56"/>
              <p:cNvSpPr/>
              <p:nvPr/>
            </p:nvSpPr>
            <p:spPr>
              <a:xfrm>
                <a:off x="595440" y="1345680"/>
                <a:ext cx="350280" cy="455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3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386" name="Рисунок 14" descr="https://mo-strelna.ru/upload_files/pomosh/2.png"/>
            <p:cNvPicPr/>
            <p:nvPr/>
          </p:nvPicPr>
          <p:blipFill>
            <a:blip r:embed="rId21"/>
            <a:srcRect l="0" t="0" r="73700" b="0"/>
            <a:stretch/>
          </p:blipFill>
          <p:spPr>
            <a:xfrm>
              <a:off x="7048080" y="1355400"/>
              <a:ext cx="541440" cy="5889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387" name="PlaceHolder 2"/>
          <p:cNvSpPr>
            <a:spLocks noGrp="1"/>
          </p:cNvSpPr>
          <p:nvPr>
            <p:ph type="ftr" idx="27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PlaceHolder 1"/>
          <p:cNvSpPr>
            <a:spLocks noGrp="1"/>
          </p:cNvSpPr>
          <p:nvPr>
            <p:ph type="title"/>
          </p:nvPr>
        </p:nvSpPr>
        <p:spPr>
          <a:xfrm>
            <a:off x="335520" y="15696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389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390" name="Прямоугольник 11"/>
          <p:cNvSpPr/>
          <p:nvPr/>
        </p:nvSpPr>
        <p:spPr>
          <a:xfrm>
            <a:off x="497520" y="2037960"/>
            <a:ext cx="11377080" cy="420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Отрадненское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бюджетное 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Отрадненский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 нефтяной техникум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Северное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бюджетное профессиональное образовательное учреждение Самарской области «Сергиевский губернский 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Северо-Восточное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бюджетное профессиональное образовательное учреждение Самарской области «Губернский колледж города Похвистнево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391" name="Группа 12"/>
          <p:cNvGrpSpPr/>
          <p:nvPr/>
        </p:nvGrpSpPr>
        <p:grpSpPr>
          <a:xfrm>
            <a:off x="191520" y="1060560"/>
            <a:ext cx="7684920" cy="906840"/>
            <a:chOff x="191520" y="1060560"/>
            <a:chExt cx="7684920" cy="906840"/>
          </a:xfrm>
        </p:grpSpPr>
        <p:grpSp>
          <p:nvGrpSpPr>
            <p:cNvPr id="392" name="Group 52"/>
            <p:cNvGrpSpPr/>
            <p:nvPr/>
          </p:nvGrpSpPr>
          <p:grpSpPr>
            <a:xfrm>
              <a:off x="191520" y="1060560"/>
              <a:ext cx="7684920" cy="906840"/>
              <a:chOff x="191520" y="1060560"/>
              <a:chExt cx="7684920" cy="906840"/>
            </a:xfrm>
          </p:grpSpPr>
          <p:sp>
            <p:nvSpPr>
              <p:cNvPr id="393" name="AutoShape 53"/>
              <p:cNvSpPr/>
              <p:nvPr/>
            </p:nvSpPr>
            <p:spPr>
              <a:xfrm>
                <a:off x="860040" y="1218240"/>
                <a:ext cx="7016400" cy="60444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0a1d42"/>
                  </a:gs>
                  <a:gs pos="50000">
                    <a:srgbClr val="4a5873"/>
                  </a:gs>
                  <a:gs pos="100000">
                    <a:srgbClr val="0a1d42"/>
                  </a:gs>
                </a:gsLst>
                <a:lin ang="5400000"/>
              </a:gra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94" name="AutoShape 54"/>
              <p:cNvSpPr/>
              <p:nvPr/>
            </p:nvSpPr>
            <p:spPr>
              <a:xfrm>
                <a:off x="191520" y="1060560"/>
                <a:ext cx="1203120" cy="906840"/>
              </a:xfrm>
              <a:prstGeom prst="diamond">
                <a:avLst/>
              </a:prstGeom>
              <a:solidFill>
                <a:schemeClr val="hlink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395" name="Text Box 55"/>
              <p:cNvSpPr/>
              <p:nvPr/>
            </p:nvSpPr>
            <p:spPr>
              <a:xfrm>
                <a:off x="1051920" y="1297800"/>
                <a:ext cx="601632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зрения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96" name="Text Box 56"/>
              <p:cNvSpPr/>
              <p:nvPr/>
            </p:nvSpPr>
            <p:spPr>
              <a:xfrm>
                <a:off x="595440" y="1190880"/>
                <a:ext cx="350280" cy="455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3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397" name="Рисунок 14" descr="https://mo-strelna.ru/upload_files/pomosh/2.png"/>
            <p:cNvPicPr/>
            <p:nvPr/>
          </p:nvPicPr>
          <p:blipFill>
            <a:blip r:embed="rId11"/>
            <a:srcRect l="0" t="0" r="73700" b="0"/>
            <a:stretch/>
          </p:blipFill>
          <p:spPr>
            <a:xfrm>
              <a:off x="7048080" y="1200600"/>
              <a:ext cx="541440" cy="5889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398" name="PlaceHolder 2"/>
          <p:cNvSpPr>
            <a:spLocks noGrp="1"/>
          </p:cNvSpPr>
          <p:nvPr>
            <p:ph type="ftr" idx="28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PlaceHolder 1"/>
          <p:cNvSpPr>
            <a:spLocks noGrp="1"/>
          </p:cNvSpPr>
          <p:nvPr>
            <p:ph type="title"/>
          </p:nvPr>
        </p:nvSpPr>
        <p:spPr>
          <a:xfrm>
            <a:off x="426600" y="21456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400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401" name="Прямоугольник 11"/>
          <p:cNvSpPr/>
          <p:nvPr/>
        </p:nvSpPr>
        <p:spPr>
          <a:xfrm>
            <a:off x="374400" y="1888200"/>
            <a:ext cx="11377080" cy="5301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Юго-Западное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Обшаровский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государственный техникум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им.В.И.Суркова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Хворостянский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государственный техникум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им.Юрия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Рябова»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бюджетное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8" action="ppaction://hlinksldjump"/>
              </a:rPr>
              <a:t>професcиональное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9" action="ppaction://hlinksldjump"/>
              </a:rPr>
              <a:t>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0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1" action="ppaction://hlinksldjump"/>
              </a:rPr>
              <a:t>Безенчукский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2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3" action="ppaction://hlinksldjump"/>
              </a:rPr>
              <a:t>аграрный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4" action="ppaction://hlinksldjump"/>
              </a:rPr>
              <a:t>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5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6" action="ppaction://hlinksldjump"/>
              </a:rPr>
              <a:t>"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7" action="ppaction://hlinksldjump"/>
              </a:rPr>
              <a:t> Красноармейский государственный техникум имени Героя Социалистического труда Николая Никифоровича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8" action="ppaction://hlinksldjump"/>
              </a:rPr>
              <a:t>Пенина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9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0" action="ppaction://hlinksldjump"/>
              </a:rPr>
              <a:t>государственное бюджетное 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1" action="ppaction://hlinksldjump"/>
              </a:rPr>
              <a:t>Пестравский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2" action="ppaction://hlinksldjump"/>
              </a:rPr>
              <a:t> государственный техникум имени Героя Социалистического Труда Анатолия Устиновича Сычёва»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02" name="Группа 12"/>
          <p:cNvGrpSpPr/>
          <p:nvPr/>
        </p:nvGrpSpPr>
        <p:grpSpPr>
          <a:xfrm>
            <a:off x="0" y="1050480"/>
            <a:ext cx="7684920" cy="906840"/>
            <a:chOff x="0" y="1050480"/>
            <a:chExt cx="7684920" cy="906840"/>
          </a:xfrm>
        </p:grpSpPr>
        <p:grpSp>
          <p:nvGrpSpPr>
            <p:cNvPr id="403" name="Group 52"/>
            <p:cNvGrpSpPr/>
            <p:nvPr/>
          </p:nvGrpSpPr>
          <p:grpSpPr>
            <a:xfrm>
              <a:off x="0" y="1050480"/>
              <a:ext cx="7684920" cy="906840"/>
              <a:chOff x="0" y="1050480"/>
              <a:chExt cx="7684920" cy="906840"/>
            </a:xfrm>
          </p:grpSpPr>
          <p:sp>
            <p:nvSpPr>
              <p:cNvPr id="404" name="AutoShape 53"/>
              <p:cNvSpPr/>
              <p:nvPr/>
            </p:nvSpPr>
            <p:spPr>
              <a:xfrm>
                <a:off x="668520" y="1208160"/>
                <a:ext cx="7016400" cy="60444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0a1d42"/>
                  </a:gs>
                  <a:gs pos="50000">
                    <a:srgbClr val="4a5873"/>
                  </a:gs>
                  <a:gs pos="100000">
                    <a:srgbClr val="0a1d42"/>
                  </a:gs>
                </a:gsLst>
                <a:lin ang="5400000"/>
              </a:gra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05" name="AutoShape 54"/>
              <p:cNvSpPr/>
              <p:nvPr/>
            </p:nvSpPr>
            <p:spPr>
              <a:xfrm>
                <a:off x="0" y="1050480"/>
                <a:ext cx="1203120" cy="906840"/>
              </a:xfrm>
              <a:prstGeom prst="diamond">
                <a:avLst/>
              </a:prstGeom>
              <a:solidFill>
                <a:schemeClr val="hlink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06" name="Text Box 55"/>
              <p:cNvSpPr/>
              <p:nvPr/>
            </p:nvSpPr>
            <p:spPr>
              <a:xfrm>
                <a:off x="860760" y="1288080"/>
                <a:ext cx="601632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зрения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07" name="Text Box 56"/>
              <p:cNvSpPr/>
              <p:nvPr/>
            </p:nvSpPr>
            <p:spPr>
              <a:xfrm>
                <a:off x="403920" y="1180800"/>
                <a:ext cx="350280" cy="455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3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408" name="Рисунок 14" descr="https://mo-strelna.ru/upload_files/pomosh/2.png"/>
            <p:cNvPicPr/>
            <p:nvPr/>
          </p:nvPicPr>
          <p:blipFill>
            <a:blip r:embed="rId33"/>
            <a:srcRect l="0" t="0" r="73700" b="0"/>
            <a:stretch/>
          </p:blipFill>
          <p:spPr>
            <a:xfrm>
              <a:off x="6856560" y="1190520"/>
              <a:ext cx="541440" cy="5889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09" name="PlaceHolder 2"/>
          <p:cNvSpPr>
            <a:spLocks noGrp="1"/>
          </p:cNvSpPr>
          <p:nvPr>
            <p:ph type="ftr" idx="29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411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412" name="Прямоугольник 11"/>
          <p:cNvSpPr/>
          <p:nvPr/>
        </p:nvSpPr>
        <p:spPr>
          <a:xfrm>
            <a:off x="547920" y="2713680"/>
            <a:ext cx="11377080" cy="365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Поволжское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автономное 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Новокуйбышевский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 гуманитарно-технологический колледж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Юго-Восточное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Нефтегорский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государственный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13" name="Группа 12"/>
          <p:cNvGrpSpPr/>
          <p:nvPr/>
        </p:nvGrpSpPr>
        <p:grpSpPr>
          <a:xfrm>
            <a:off x="191520" y="1149840"/>
            <a:ext cx="7684920" cy="906840"/>
            <a:chOff x="191520" y="1149840"/>
            <a:chExt cx="7684920" cy="906840"/>
          </a:xfrm>
        </p:grpSpPr>
        <p:grpSp>
          <p:nvGrpSpPr>
            <p:cNvPr id="414" name="Group 52"/>
            <p:cNvGrpSpPr/>
            <p:nvPr/>
          </p:nvGrpSpPr>
          <p:grpSpPr>
            <a:xfrm>
              <a:off x="191520" y="1149840"/>
              <a:ext cx="7684920" cy="906840"/>
              <a:chOff x="191520" y="1149840"/>
              <a:chExt cx="7684920" cy="906840"/>
            </a:xfrm>
          </p:grpSpPr>
          <p:sp>
            <p:nvSpPr>
              <p:cNvPr id="415" name="AutoShape 53"/>
              <p:cNvSpPr/>
              <p:nvPr/>
            </p:nvSpPr>
            <p:spPr>
              <a:xfrm>
                <a:off x="860040" y="1307520"/>
                <a:ext cx="7016400" cy="60444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0a1d42"/>
                  </a:gs>
                  <a:gs pos="50000">
                    <a:srgbClr val="4a5873"/>
                  </a:gs>
                  <a:gs pos="100000">
                    <a:srgbClr val="0a1d42"/>
                  </a:gs>
                </a:gsLst>
                <a:lin ang="5400000"/>
              </a:gra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16" name="AutoShape 54"/>
              <p:cNvSpPr/>
              <p:nvPr/>
            </p:nvSpPr>
            <p:spPr>
              <a:xfrm>
                <a:off x="191520" y="1149840"/>
                <a:ext cx="1203120" cy="906840"/>
              </a:xfrm>
              <a:prstGeom prst="diamond">
                <a:avLst/>
              </a:prstGeom>
              <a:solidFill>
                <a:schemeClr val="hlink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17" name="Text Box 55"/>
              <p:cNvSpPr/>
              <p:nvPr/>
            </p:nvSpPr>
            <p:spPr>
              <a:xfrm>
                <a:off x="1051920" y="1387440"/>
                <a:ext cx="601632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зрения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18" name="Text Box 56"/>
              <p:cNvSpPr/>
              <p:nvPr/>
            </p:nvSpPr>
            <p:spPr>
              <a:xfrm>
                <a:off x="595440" y="1280160"/>
                <a:ext cx="350280" cy="455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3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419" name="Рисунок 14" descr="https://mo-strelna.ru/upload_files/pomosh/2.png"/>
            <p:cNvPicPr/>
            <p:nvPr/>
          </p:nvPicPr>
          <p:blipFill>
            <a:blip r:embed="rId11"/>
            <a:srcRect l="0" t="0" r="73700" b="0"/>
            <a:stretch/>
          </p:blipFill>
          <p:spPr>
            <a:xfrm>
              <a:off x="7048080" y="1289880"/>
              <a:ext cx="541440" cy="58896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20" name="PlaceHolder 2"/>
          <p:cNvSpPr>
            <a:spLocks noGrp="1"/>
          </p:cNvSpPr>
          <p:nvPr>
            <p:ph type="ftr" idx="30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PlaceHolder 1"/>
          <p:cNvSpPr>
            <a:spLocks noGrp="1"/>
          </p:cNvSpPr>
          <p:nvPr>
            <p:ph type="title"/>
          </p:nvPr>
        </p:nvSpPr>
        <p:spPr>
          <a:xfrm>
            <a:off x="441360" y="19332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422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423" name="Прямоугольник 11"/>
          <p:cNvSpPr/>
          <p:nvPr/>
        </p:nvSpPr>
        <p:spPr>
          <a:xfrm>
            <a:off x="441360" y="1956600"/>
            <a:ext cx="11377080" cy="365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Самарское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автономное профессиональное образовательное учреждение Самарской области "Самарский государственный колледж "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бюджетное профессиональное образовательное учреждение «Самарский медицинский колледж им.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Н.Ляпиной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»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Безенчукский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 филиал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государственное бюджетное профессиональное образовательное учреждение Самарской области «Технологический колледж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им.Н.Д.Кузнецова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государственное автономное профессиональное образовательное учреждение Самарской области «Самарский колледж сервиса производственного оборудования имени Героя Российской Федерации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Е.В.Золотухина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24" name="Группа 12"/>
          <p:cNvGrpSpPr/>
          <p:nvPr/>
        </p:nvGrpSpPr>
        <p:grpSpPr>
          <a:xfrm>
            <a:off x="119160" y="1004760"/>
            <a:ext cx="7747560" cy="1015920"/>
            <a:chOff x="119160" y="1004760"/>
            <a:chExt cx="7747560" cy="1015920"/>
          </a:xfrm>
        </p:grpSpPr>
        <p:grpSp>
          <p:nvGrpSpPr>
            <p:cNvPr id="425" name="Group 57"/>
            <p:cNvGrpSpPr/>
            <p:nvPr/>
          </p:nvGrpSpPr>
          <p:grpSpPr>
            <a:xfrm>
              <a:off x="119160" y="1004760"/>
              <a:ext cx="7747560" cy="1015920"/>
              <a:chOff x="119160" y="1004760"/>
              <a:chExt cx="7747560" cy="1015920"/>
            </a:xfrm>
          </p:grpSpPr>
          <p:sp>
            <p:nvSpPr>
              <p:cNvPr id="426" name="AutoShape 58"/>
              <p:cNvSpPr/>
              <p:nvPr/>
            </p:nvSpPr>
            <p:spPr>
              <a:xfrm>
                <a:off x="756720" y="1181160"/>
                <a:ext cx="7110000" cy="677160"/>
              </a:xfrm>
              <a:prstGeom prst="roundRect">
                <a:avLst>
                  <a:gd name="adj" fmla="val 16667"/>
                </a:avLst>
              </a:prstGeom>
              <a:solidFill>
                <a:schemeClr val="tx2">
                  <a:lumMod val="75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27" name="AutoShape 59"/>
              <p:cNvSpPr/>
              <p:nvPr/>
            </p:nvSpPr>
            <p:spPr>
              <a:xfrm>
                <a:off x="119160" y="1004760"/>
                <a:ext cx="1146600" cy="1015920"/>
              </a:xfrm>
              <a:prstGeom prst="diamond">
                <a:avLst/>
              </a:prstGeom>
              <a:solidFill>
                <a:schemeClr val="tx2">
                  <a:lumMod val="75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28" name="Text Box 60"/>
              <p:cNvSpPr/>
              <p:nvPr/>
            </p:nvSpPr>
            <p:spPr>
              <a:xfrm>
                <a:off x="1380600" y="1315440"/>
                <a:ext cx="6021360" cy="36396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6e6e6e"/>
                    </a:solidFill>
                    <a:latin typeface="Arial"/>
                  </a:rPr>
                  <a:t>Для лиц с нарушением ОДА (нижние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29" name="Text Box 61"/>
              <p:cNvSpPr/>
              <p:nvPr/>
            </p:nvSpPr>
            <p:spPr>
              <a:xfrm>
                <a:off x="496080" y="1150560"/>
                <a:ext cx="350280" cy="4554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6e6e6e"/>
                    </a:solidFill>
                    <a:latin typeface="Arial"/>
                  </a:rPr>
                  <a:t>4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430" name="Рисунок 14" descr="https://pandia.ru/text/80/648/images/img3_126.jpg"/>
            <p:cNvPicPr/>
            <p:nvPr/>
          </p:nvPicPr>
          <p:blipFill>
            <a:blip r:embed="rId13"/>
            <a:srcRect l="24862" t="0" r="50104" b="1468"/>
            <a:stretch/>
          </p:blipFill>
          <p:spPr>
            <a:xfrm>
              <a:off x="7298640" y="12790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31" name="PlaceHolder 2"/>
          <p:cNvSpPr>
            <a:spLocks noGrp="1"/>
          </p:cNvSpPr>
          <p:nvPr>
            <p:ph type="ftr" idx="31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PlaceHolder 1"/>
          <p:cNvSpPr>
            <a:spLocks noGrp="1"/>
          </p:cNvSpPr>
          <p:nvPr>
            <p:ph type="title"/>
          </p:nvPr>
        </p:nvSpPr>
        <p:spPr>
          <a:xfrm>
            <a:off x="441360" y="19332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433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434" name="Прямоугольник 11"/>
          <p:cNvSpPr/>
          <p:nvPr/>
        </p:nvSpPr>
        <p:spPr>
          <a:xfrm>
            <a:off x="430920" y="2202120"/>
            <a:ext cx="11377080" cy="338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Самарское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бюджетное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Самарское музыкальное училище им.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Д.Г.Шаталова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автономное профессиональное образовательное учреждение Самарской области «Самарский металлургический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государственное бюджетное профессиональное образовательное учреждение Самарской области «Самарский многопрофильный колледж им. Бартенева В.В.»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35" name="Группа 12"/>
          <p:cNvGrpSpPr/>
          <p:nvPr/>
        </p:nvGrpSpPr>
        <p:grpSpPr>
          <a:xfrm>
            <a:off x="119160" y="1004760"/>
            <a:ext cx="7747560" cy="1015920"/>
            <a:chOff x="119160" y="1004760"/>
            <a:chExt cx="7747560" cy="1015920"/>
          </a:xfrm>
        </p:grpSpPr>
        <p:grpSp>
          <p:nvGrpSpPr>
            <p:cNvPr id="436" name="Group 57"/>
            <p:cNvGrpSpPr/>
            <p:nvPr/>
          </p:nvGrpSpPr>
          <p:grpSpPr>
            <a:xfrm>
              <a:off x="119160" y="1004760"/>
              <a:ext cx="7747560" cy="1015920"/>
              <a:chOff x="119160" y="1004760"/>
              <a:chExt cx="7747560" cy="1015920"/>
            </a:xfrm>
          </p:grpSpPr>
          <p:sp>
            <p:nvSpPr>
              <p:cNvPr id="437" name="AutoShape 58"/>
              <p:cNvSpPr/>
              <p:nvPr/>
            </p:nvSpPr>
            <p:spPr>
              <a:xfrm>
                <a:off x="756720" y="1181160"/>
                <a:ext cx="7110000" cy="677160"/>
              </a:xfrm>
              <a:prstGeom prst="roundRect">
                <a:avLst>
                  <a:gd name="adj" fmla="val 16667"/>
                </a:avLst>
              </a:prstGeom>
              <a:solidFill>
                <a:schemeClr val="tx2">
                  <a:lumMod val="75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38" name="AutoShape 59"/>
              <p:cNvSpPr/>
              <p:nvPr/>
            </p:nvSpPr>
            <p:spPr>
              <a:xfrm>
                <a:off x="119160" y="1004760"/>
                <a:ext cx="1146600" cy="1015920"/>
              </a:xfrm>
              <a:prstGeom prst="diamond">
                <a:avLst/>
              </a:prstGeom>
              <a:solidFill>
                <a:schemeClr val="tx2">
                  <a:lumMod val="75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39" name="Text Box 60"/>
              <p:cNvSpPr/>
              <p:nvPr/>
            </p:nvSpPr>
            <p:spPr>
              <a:xfrm>
                <a:off x="1380600" y="1315440"/>
                <a:ext cx="6021360" cy="36396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6e6e6e"/>
                    </a:solidFill>
                    <a:latin typeface="Arial"/>
                  </a:rPr>
                  <a:t>Для лиц с нарушением ОДА (нижние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40" name="Text Box 61"/>
              <p:cNvSpPr/>
              <p:nvPr/>
            </p:nvSpPr>
            <p:spPr>
              <a:xfrm>
                <a:off x="496080" y="1150560"/>
                <a:ext cx="350280" cy="4554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6e6e6e"/>
                    </a:solidFill>
                    <a:latin typeface="Arial"/>
                  </a:rPr>
                  <a:t>4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441" name="Рисунок 14" descr="https://pandia.ru/text/80/648/images/img3_126.jpg"/>
            <p:cNvPicPr/>
            <p:nvPr/>
          </p:nvPicPr>
          <p:blipFill>
            <a:blip r:embed="rId9"/>
            <a:srcRect l="24862" t="0" r="50104" b="1468"/>
            <a:stretch/>
          </p:blipFill>
          <p:spPr>
            <a:xfrm>
              <a:off x="7298640" y="12790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42" name="PlaceHolder 2"/>
          <p:cNvSpPr>
            <a:spLocks noGrp="1"/>
          </p:cNvSpPr>
          <p:nvPr>
            <p:ph type="ftr" idx="32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7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18" name="Прямоугольник 11"/>
          <p:cNvSpPr/>
          <p:nvPr/>
        </p:nvSpPr>
        <p:spPr>
          <a:xfrm>
            <a:off x="335520" y="1196640"/>
            <a:ext cx="11377080" cy="5301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"/>
              </a:rPr>
              <a:t>В этом справочнике мы собрали для Вас информацию о профессиях и специальностях, доступных для получения инвалидами и лицами с ОВЗ в профессиональных образовательных организациях Самарской области.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"/>
              </a:rPr>
              <a:t>Справочник поможет Вам быстро и легко найти колледж или техникум, который готовит специалистов по востребованным на рынке труда Самарской области профессиям с учетом индивидуальных особенностей, функциональных ограничений и категорий  ограниченных возможностей для получения профессионального образования.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"/>
              </a:rPr>
              <a:t>Перейдя на страницу выбранной Вами профессиональной образовательной организации, Вы сможете получить более подробную информацию о ней, воспользовавшись размещенным на каждой странице </a:t>
            </a:r>
            <a:r>
              <a:rPr b="0" lang="en-US" sz="1800" spc="-1" strike="noStrike">
                <a:solidFill>
                  <a:srgbClr val="18418c"/>
                </a:solidFill>
                <a:latin typeface="Arial"/>
              </a:rPr>
              <a:t>qr</a:t>
            </a:r>
            <a:r>
              <a:rPr b="0" lang="ru-RU" sz="1800" spc="-1" strike="noStrike">
                <a:solidFill>
                  <a:srgbClr val="18418c"/>
                </a:solidFill>
                <a:latin typeface="Arial"/>
              </a:rPr>
              <a:t>-кодом.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"/>
              </a:rPr>
              <a:t>Желаем Вам успешного выбора будущей профессии, и хотим напомнить, что при выборе Вам нужно обязательно учитывать рекомендации, содержащиеся в индивидуальной программе реабилитации и абилитации инвалида (ИПРА) и/или в заключении психолого-медико-педагогической комиссии.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"/>
              </a:rPr>
              <a:t>Уверены, Вы найдете себе место учебы по душе!    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"/>
              </a:rPr>
              <a:t>УДАЧИ!!!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Уважаемые друзья!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ftr" idx="6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444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445" name="Прямоугольник 11"/>
          <p:cNvSpPr/>
          <p:nvPr/>
        </p:nvSpPr>
        <p:spPr>
          <a:xfrm>
            <a:off x="380160" y="2142360"/>
            <a:ext cx="11377080" cy="447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Самарское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«Самарское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художественное училище имени К.С.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Петрова-Водкина»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«Самарский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торгово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 - экономический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государственное бюджетное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«Самарский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техникум промышленных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технологий»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бюджетное профессиональное образовательное учреждение Самарской области «Поволжский государственный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46" name="Группа 12"/>
          <p:cNvGrpSpPr/>
          <p:nvPr/>
        </p:nvGrpSpPr>
        <p:grpSpPr>
          <a:xfrm>
            <a:off x="119160" y="875160"/>
            <a:ext cx="7747560" cy="1015920"/>
            <a:chOff x="119160" y="875160"/>
            <a:chExt cx="7747560" cy="1015920"/>
          </a:xfrm>
        </p:grpSpPr>
        <p:grpSp>
          <p:nvGrpSpPr>
            <p:cNvPr id="447" name="Group 57"/>
            <p:cNvGrpSpPr/>
            <p:nvPr/>
          </p:nvGrpSpPr>
          <p:grpSpPr>
            <a:xfrm>
              <a:off x="119160" y="875160"/>
              <a:ext cx="7747560" cy="1015920"/>
              <a:chOff x="119160" y="875160"/>
              <a:chExt cx="7747560" cy="1015920"/>
            </a:xfrm>
          </p:grpSpPr>
          <p:sp>
            <p:nvSpPr>
              <p:cNvPr id="448" name="AutoShape 58"/>
              <p:cNvSpPr/>
              <p:nvPr/>
            </p:nvSpPr>
            <p:spPr>
              <a:xfrm>
                <a:off x="756720" y="1051560"/>
                <a:ext cx="7110000" cy="677160"/>
              </a:xfrm>
              <a:prstGeom prst="roundRect">
                <a:avLst>
                  <a:gd name="adj" fmla="val 16667"/>
                </a:avLst>
              </a:prstGeom>
              <a:solidFill>
                <a:schemeClr val="tx2">
                  <a:lumMod val="75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49" name="AutoShape 59"/>
              <p:cNvSpPr/>
              <p:nvPr/>
            </p:nvSpPr>
            <p:spPr>
              <a:xfrm>
                <a:off x="119160" y="875160"/>
                <a:ext cx="1146600" cy="1015920"/>
              </a:xfrm>
              <a:prstGeom prst="diamond">
                <a:avLst/>
              </a:prstGeom>
              <a:solidFill>
                <a:schemeClr val="tx2">
                  <a:lumMod val="75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50" name="Text Box 60"/>
              <p:cNvSpPr/>
              <p:nvPr/>
            </p:nvSpPr>
            <p:spPr>
              <a:xfrm>
                <a:off x="1380600" y="1185480"/>
                <a:ext cx="6021360" cy="36396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6e6e6e"/>
                    </a:solidFill>
                    <a:latin typeface="Arial"/>
                  </a:rPr>
                  <a:t>Для лиц с нарушением ОДА (нижние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51" name="Text Box 61"/>
              <p:cNvSpPr/>
              <p:nvPr/>
            </p:nvSpPr>
            <p:spPr>
              <a:xfrm>
                <a:off x="496080" y="1020960"/>
                <a:ext cx="350280" cy="4554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6e6e6e"/>
                    </a:solidFill>
                    <a:latin typeface="Arial"/>
                  </a:rPr>
                  <a:t>4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452" name="Рисунок 14" descr="https://pandia.ru/text/80/648/images/img3_126.jpg"/>
            <p:cNvPicPr/>
            <p:nvPr/>
          </p:nvPicPr>
          <p:blipFill>
            <a:blip r:embed="rId16"/>
            <a:srcRect l="24862" t="0" r="50104" b="1468"/>
            <a:stretch/>
          </p:blipFill>
          <p:spPr>
            <a:xfrm>
              <a:off x="7298640" y="114912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53" name="PlaceHolder 2"/>
          <p:cNvSpPr>
            <a:spLocks noGrp="1"/>
          </p:cNvSpPr>
          <p:nvPr>
            <p:ph type="ftr" idx="33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455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456" name="Прямоугольник 11"/>
          <p:cNvSpPr/>
          <p:nvPr/>
        </p:nvSpPr>
        <p:spPr>
          <a:xfrm>
            <a:off x="611640" y="2129400"/>
            <a:ext cx="11377080" cy="393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Тольяттинское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автономное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«Тольяттинский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электротехнический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бюджетное профессиональное образовательное учреждение Самарской области «Тольяттинский социально-экономический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государственное автономное профессиональное образовательное учреждение Самарской области «Тольяттинский колледж сервисных технологий и предпринимательства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государственное автономное профессиональное образовательное учреждение среднего профессионального образования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«Тольяттинский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социально-педагогический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57" name="Группа 12"/>
          <p:cNvGrpSpPr/>
          <p:nvPr/>
        </p:nvGrpSpPr>
        <p:grpSpPr>
          <a:xfrm>
            <a:off x="191520" y="1083240"/>
            <a:ext cx="7747200" cy="1015920"/>
            <a:chOff x="191520" y="1083240"/>
            <a:chExt cx="7747200" cy="1015920"/>
          </a:xfrm>
        </p:grpSpPr>
        <p:grpSp>
          <p:nvGrpSpPr>
            <p:cNvPr id="458" name="Group 57"/>
            <p:cNvGrpSpPr/>
            <p:nvPr/>
          </p:nvGrpSpPr>
          <p:grpSpPr>
            <a:xfrm>
              <a:off x="191520" y="1083240"/>
              <a:ext cx="7747200" cy="1015920"/>
              <a:chOff x="191520" y="1083240"/>
              <a:chExt cx="7747200" cy="1015920"/>
            </a:xfrm>
          </p:grpSpPr>
          <p:sp>
            <p:nvSpPr>
              <p:cNvPr id="459" name="AutoShape 58"/>
              <p:cNvSpPr/>
              <p:nvPr/>
            </p:nvSpPr>
            <p:spPr>
              <a:xfrm>
                <a:off x="828720" y="1259640"/>
                <a:ext cx="7110000" cy="677160"/>
              </a:xfrm>
              <a:prstGeom prst="roundRect">
                <a:avLst>
                  <a:gd name="adj" fmla="val 16667"/>
                </a:avLst>
              </a:prstGeom>
              <a:solidFill>
                <a:schemeClr val="tx2">
                  <a:lumMod val="75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60" name="AutoShape 59"/>
              <p:cNvSpPr/>
              <p:nvPr/>
            </p:nvSpPr>
            <p:spPr>
              <a:xfrm>
                <a:off x="191520" y="1083240"/>
                <a:ext cx="1146600" cy="1015920"/>
              </a:xfrm>
              <a:prstGeom prst="diamond">
                <a:avLst/>
              </a:prstGeom>
              <a:solidFill>
                <a:schemeClr val="tx2">
                  <a:lumMod val="75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61" name="Text Box 60"/>
              <p:cNvSpPr/>
              <p:nvPr/>
            </p:nvSpPr>
            <p:spPr>
              <a:xfrm>
                <a:off x="1452600" y="1393920"/>
                <a:ext cx="6021360" cy="36396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6e6e6e"/>
                    </a:solidFill>
                    <a:latin typeface="Arial"/>
                  </a:rPr>
                  <a:t>Для лиц с нарушением ОДА (нижние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62" name="Text Box 61"/>
              <p:cNvSpPr/>
              <p:nvPr/>
            </p:nvSpPr>
            <p:spPr>
              <a:xfrm>
                <a:off x="568080" y="1229040"/>
                <a:ext cx="350280" cy="4554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6e6e6e"/>
                    </a:solidFill>
                    <a:latin typeface="Arial"/>
                  </a:rPr>
                  <a:t>4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463" name="Рисунок 14" descr="https://pandia.ru/text/80/648/images/img3_126.jpg"/>
            <p:cNvPicPr/>
            <p:nvPr/>
          </p:nvPicPr>
          <p:blipFill>
            <a:blip r:embed="rId15"/>
            <a:srcRect l="24862" t="0" r="50104" b="1468"/>
            <a:stretch/>
          </p:blipFill>
          <p:spPr>
            <a:xfrm>
              <a:off x="7370640" y="135756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64" name="PlaceHolder 2"/>
          <p:cNvSpPr>
            <a:spLocks noGrp="1"/>
          </p:cNvSpPr>
          <p:nvPr>
            <p:ph type="ftr" idx="34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466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467" name="Прямоугольник 11"/>
          <p:cNvSpPr/>
          <p:nvPr/>
        </p:nvSpPr>
        <p:spPr>
          <a:xfrm>
            <a:off x="372600" y="1864800"/>
            <a:ext cx="11377080" cy="475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Тольяттинское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«Тольяттинский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медицинский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колледж»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Шенталинский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 филиал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бюджетное профессиональное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«Колледж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гуманитарных и социально-педагогических дисциплин имени Святителя Алексия, Митрополита Московского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государственное автономное профессиональное образовательное учреждение Самарской области «Колледж технического и художественного образования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г.Тольятти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Центральное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автономное профессиональное образовательное учреждение Самарской области «Жигулевский государственный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68" name="Группа 12"/>
          <p:cNvGrpSpPr/>
          <p:nvPr/>
        </p:nvGrpSpPr>
        <p:grpSpPr>
          <a:xfrm>
            <a:off x="720" y="928080"/>
            <a:ext cx="7747200" cy="1015920"/>
            <a:chOff x="720" y="928080"/>
            <a:chExt cx="7747200" cy="1015920"/>
          </a:xfrm>
        </p:grpSpPr>
        <p:grpSp>
          <p:nvGrpSpPr>
            <p:cNvPr id="469" name="Group 57"/>
            <p:cNvGrpSpPr/>
            <p:nvPr/>
          </p:nvGrpSpPr>
          <p:grpSpPr>
            <a:xfrm>
              <a:off x="720" y="928080"/>
              <a:ext cx="7747200" cy="1015920"/>
              <a:chOff x="720" y="928080"/>
              <a:chExt cx="7747200" cy="1015920"/>
            </a:xfrm>
          </p:grpSpPr>
          <p:sp>
            <p:nvSpPr>
              <p:cNvPr id="470" name="AutoShape 58"/>
              <p:cNvSpPr/>
              <p:nvPr/>
            </p:nvSpPr>
            <p:spPr>
              <a:xfrm>
                <a:off x="637920" y="1104480"/>
                <a:ext cx="7110000" cy="677160"/>
              </a:xfrm>
              <a:prstGeom prst="roundRect">
                <a:avLst>
                  <a:gd name="adj" fmla="val 16667"/>
                </a:avLst>
              </a:prstGeom>
              <a:solidFill>
                <a:schemeClr val="tx2">
                  <a:lumMod val="75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71" name="AutoShape 59"/>
              <p:cNvSpPr/>
              <p:nvPr/>
            </p:nvSpPr>
            <p:spPr>
              <a:xfrm>
                <a:off x="720" y="928080"/>
                <a:ext cx="1146600" cy="1015920"/>
              </a:xfrm>
              <a:prstGeom prst="diamond">
                <a:avLst/>
              </a:prstGeom>
              <a:solidFill>
                <a:schemeClr val="tx2">
                  <a:lumMod val="75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72" name="Text Box 60"/>
              <p:cNvSpPr/>
              <p:nvPr/>
            </p:nvSpPr>
            <p:spPr>
              <a:xfrm>
                <a:off x="1262160" y="1238760"/>
                <a:ext cx="6021360" cy="36396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6e6e6e"/>
                    </a:solidFill>
                    <a:latin typeface="Arial"/>
                  </a:rPr>
                  <a:t>Для лиц с нарушением ОДА (нижние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73" name="Text Box 61"/>
              <p:cNvSpPr/>
              <p:nvPr/>
            </p:nvSpPr>
            <p:spPr>
              <a:xfrm>
                <a:off x="377640" y="1073880"/>
                <a:ext cx="350280" cy="4554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6e6e6e"/>
                    </a:solidFill>
                    <a:latin typeface="Arial"/>
                  </a:rPr>
                  <a:t>4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474" name="Рисунок 14" descr="https://pandia.ru/text/80/648/images/img3_126.jpg"/>
            <p:cNvPicPr/>
            <p:nvPr/>
          </p:nvPicPr>
          <p:blipFill>
            <a:blip r:embed="rId18"/>
            <a:srcRect l="24862" t="0" r="50104" b="1468"/>
            <a:stretch/>
          </p:blipFill>
          <p:spPr>
            <a:xfrm>
              <a:off x="7180200" y="12024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75" name="PlaceHolder 2"/>
          <p:cNvSpPr>
            <a:spLocks noGrp="1"/>
          </p:cNvSpPr>
          <p:nvPr>
            <p:ph type="ftr" idx="35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477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478" name="Прямоугольник 11"/>
          <p:cNvSpPr/>
          <p:nvPr/>
        </p:nvSpPr>
        <p:spPr>
          <a:xfrm>
            <a:off x="433080" y="2014920"/>
            <a:ext cx="11377080" cy="475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бюджетное профессиональное образовательное учреждение Самарской области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Сызранский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колледж искусств и культуры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им.О.Н.Носцовой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Сызранский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медико-гуманитарный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Сызранский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8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9" action="ppaction://hlinksldjump"/>
              </a:rPr>
              <a:t>политехнический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0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1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2" action="ppaction://hlinksldjump"/>
              </a:rPr>
              <a:t>«Губернский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3" action="ppaction://hlinksldjump"/>
              </a:rPr>
              <a:t>колледж г.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4" action="ppaction://hlinksldjump"/>
              </a:rPr>
              <a:t>Сызрани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5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6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7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8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9" action="ppaction://hlinksldjump"/>
              </a:rPr>
              <a:t>Усольский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0" action="ppaction://hlinksldjump"/>
              </a:rPr>
              <a:t> сельскохозяйственный 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79" name="Группа 12"/>
          <p:cNvGrpSpPr/>
          <p:nvPr/>
        </p:nvGrpSpPr>
        <p:grpSpPr>
          <a:xfrm>
            <a:off x="191520" y="1141200"/>
            <a:ext cx="7747200" cy="1015920"/>
            <a:chOff x="191520" y="1141200"/>
            <a:chExt cx="7747200" cy="1015920"/>
          </a:xfrm>
        </p:grpSpPr>
        <p:grpSp>
          <p:nvGrpSpPr>
            <p:cNvPr id="480" name="Group 57"/>
            <p:cNvGrpSpPr/>
            <p:nvPr/>
          </p:nvGrpSpPr>
          <p:grpSpPr>
            <a:xfrm>
              <a:off x="191520" y="1141200"/>
              <a:ext cx="7747200" cy="1015920"/>
              <a:chOff x="191520" y="1141200"/>
              <a:chExt cx="7747200" cy="1015920"/>
            </a:xfrm>
          </p:grpSpPr>
          <p:sp>
            <p:nvSpPr>
              <p:cNvPr id="481" name="AutoShape 58"/>
              <p:cNvSpPr/>
              <p:nvPr/>
            </p:nvSpPr>
            <p:spPr>
              <a:xfrm>
                <a:off x="828720" y="1317600"/>
                <a:ext cx="7110000" cy="677160"/>
              </a:xfrm>
              <a:prstGeom prst="roundRect">
                <a:avLst>
                  <a:gd name="adj" fmla="val 16667"/>
                </a:avLst>
              </a:prstGeom>
              <a:solidFill>
                <a:schemeClr val="tx2">
                  <a:lumMod val="75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82" name="AutoShape 59"/>
              <p:cNvSpPr/>
              <p:nvPr/>
            </p:nvSpPr>
            <p:spPr>
              <a:xfrm>
                <a:off x="191520" y="1141200"/>
                <a:ext cx="1146600" cy="1015920"/>
              </a:xfrm>
              <a:prstGeom prst="diamond">
                <a:avLst/>
              </a:prstGeom>
              <a:solidFill>
                <a:schemeClr val="tx2">
                  <a:lumMod val="75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83" name="Text Box 60"/>
              <p:cNvSpPr/>
              <p:nvPr/>
            </p:nvSpPr>
            <p:spPr>
              <a:xfrm>
                <a:off x="1452600" y="1451520"/>
                <a:ext cx="6021360" cy="36396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6e6e6e"/>
                    </a:solidFill>
                    <a:latin typeface="Arial"/>
                  </a:rPr>
                  <a:t>Для лиц с нарушением ОДА (нижние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84" name="Text Box 61"/>
              <p:cNvSpPr/>
              <p:nvPr/>
            </p:nvSpPr>
            <p:spPr>
              <a:xfrm>
                <a:off x="568080" y="1287000"/>
                <a:ext cx="350280" cy="4554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6e6e6e"/>
                    </a:solidFill>
                    <a:latin typeface="Arial"/>
                  </a:rPr>
                  <a:t>4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485" name="Рисунок 14" descr="https://pandia.ru/text/80/648/images/img3_126.jpg"/>
            <p:cNvPicPr/>
            <p:nvPr/>
          </p:nvPicPr>
          <p:blipFill>
            <a:blip r:embed="rId31"/>
            <a:srcRect l="24862" t="0" r="50104" b="1468"/>
            <a:stretch/>
          </p:blipFill>
          <p:spPr>
            <a:xfrm>
              <a:off x="7370640" y="141516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86" name="PlaceHolder 2"/>
          <p:cNvSpPr>
            <a:spLocks noGrp="1"/>
          </p:cNvSpPr>
          <p:nvPr>
            <p:ph type="ftr" idx="36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488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489" name="Прямоугольник 11"/>
          <p:cNvSpPr/>
          <p:nvPr/>
        </p:nvSpPr>
        <p:spPr>
          <a:xfrm>
            <a:off x="407520" y="1737360"/>
            <a:ext cx="11377080" cy="475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Отрадненское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бюджетное 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Отрадненский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 нефтяной техникум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Юго-Западное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государственное бюджетное профессиональное образовательное учреждение Самарской области «Чапаевский губернский колледж им. О.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Колычева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«Чапаевский химико-технологический 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государственное бюджетное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професcиональное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Безенчукский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 аграрный техникум</a:t>
            </a:r>
            <a:r>
              <a:rPr b="0" lang="ru-RU" sz="1800" spc="-1" strike="noStrike">
                <a:solidFill>
                  <a:srgbClr val="18418c"/>
                </a:solidFill>
                <a:latin typeface="Arial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государственное бюджетное 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Пестравский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 государственный техникум имени Героя Социалистического Труда Анатолия Устиновича Сычёва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8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90" name="Группа 12"/>
          <p:cNvGrpSpPr/>
          <p:nvPr/>
        </p:nvGrpSpPr>
        <p:grpSpPr>
          <a:xfrm>
            <a:off x="0" y="822600"/>
            <a:ext cx="7747200" cy="1015920"/>
            <a:chOff x="0" y="822600"/>
            <a:chExt cx="7747200" cy="1015920"/>
          </a:xfrm>
        </p:grpSpPr>
        <p:grpSp>
          <p:nvGrpSpPr>
            <p:cNvPr id="491" name="Group 57"/>
            <p:cNvGrpSpPr/>
            <p:nvPr/>
          </p:nvGrpSpPr>
          <p:grpSpPr>
            <a:xfrm>
              <a:off x="0" y="822600"/>
              <a:ext cx="7747200" cy="1015920"/>
              <a:chOff x="0" y="822600"/>
              <a:chExt cx="7747200" cy="1015920"/>
            </a:xfrm>
          </p:grpSpPr>
          <p:sp>
            <p:nvSpPr>
              <p:cNvPr id="492" name="AutoShape 58"/>
              <p:cNvSpPr/>
              <p:nvPr/>
            </p:nvSpPr>
            <p:spPr>
              <a:xfrm>
                <a:off x="637200" y="999000"/>
                <a:ext cx="7110000" cy="677160"/>
              </a:xfrm>
              <a:prstGeom prst="roundRect">
                <a:avLst>
                  <a:gd name="adj" fmla="val 16667"/>
                </a:avLst>
              </a:prstGeom>
              <a:solidFill>
                <a:schemeClr val="tx2">
                  <a:lumMod val="75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93" name="AutoShape 59"/>
              <p:cNvSpPr/>
              <p:nvPr/>
            </p:nvSpPr>
            <p:spPr>
              <a:xfrm>
                <a:off x="0" y="822600"/>
                <a:ext cx="1146600" cy="1015920"/>
              </a:xfrm>
              <a:prstGeom prst="diamond">
                <a:avLst/>
              </a:prstGeom>
              <a:solidFill>
                <a:schemeClr val="tx2">
                  <a:lumMod val="75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494" name="Text Box 60"/>
              <p:cNvSpPr/>
              <p:nvPr/>
            </p:nvSpPr>
            <p:spPr>
              <a:xfrm>
                <a:off x="1261080" y="1133280"/>
                <a:ext cx="6021360" cy="36396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6e6e6e"/>
                    </a:solidFill>
                    <a:latin typeface="Arial"/>
                  </a:rPr>
                  <a:t>Для лиц с нарушением ОДА (нижние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95" name="Text Box 61"/>
              <p:cNvSpPr/>
              <p:nvPr/>
            </p:nvSpPr>
            <p:spPr>
              <a:xfrm>
                <a:off x="376920" y="968400"/>
                <a:ext cx="350280" cy="4554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6e6e6e"/>
                    </a:solidFill>
                    <a:latin typeface="Arial"/>
                  </a:rPr>
                  <a:t>4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496" name="Рисунок 14" descr="https://pandia.ru/text/80/648/images/img3_126.jpg"/>
            <p:cNvPicPr/>
            <p:nvPr/>
          </p:nvPicPr>
          <p:blipFill>
            <a:blip r:embed="rId19"/>
            <a:srcRect l="24862" t="0" r="50104" b="1468"/>
            <a:stretch/>
          </p:blipFill>
          <p:spPr>
            <a:xfrm>
              <a:off x="7179480" y="109692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97" name="PlaceHolder 2"/>
          <p:cNvSpPr>
            <a:spLocks noGrp="1"/>
          </p:cNvSpPr>
          <p:nvPr>
            <p:ph type="ftr" idx="37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PlaceHolder 1"/>
          <p:cNvSpPr>
            <a:spLocks noGrp="1"/>
          </p:cNvSpPr>
          <p:nvPr>
            <p:ph type="title"/>
          </p:nvPr>
        </p:nvSpPr>
        <p:spPr>
          <a:xfrm>
            <a:off x="407520" y="1850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499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500" name="Прямоугольник 11"/>
          <p:cNvSpPr/>
          <p:nvPr/>
        </p:nvSpPr>
        <p:spPr>
          <a:xfrm>
            <a:off x="407520" y="2022840"/>
            <a:ext cx="11377080" cy="420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Юго-Восточное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бюджетное профессиональное образовательное учреждение Самарской области "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Нефтегорский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 государственный техникум"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Северное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государственное бюджетное профессиональное образовательное учреждение Самарской области «Сергиевский губернский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Северо-Восточное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государственное бюджетное профессиональное образовательное учреждение Самарской области «Губернский колледж города Похвистнево»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Северо-Западное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бюджетное профессиональное образовательное учреждение  Самарской области «Губернский техникум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м.р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Кошкинский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Поволжское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автономное 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Новокуйбышевский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 гуманитарно-технологический колледж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501" name="Группа 12"/>
          <p:cNvGrpSpPr/>
          <p:nvPr/>
        </p:nvGrpSpPr>
        <p:grpSpPr>
          <a:xfrm>
            <a:off x="191520" y="908640"/>
            <a:ext cx="7747200" cy="1015920"/>
            <a:chOff x="191520" y="908640"/>
            <a:chExt cx="7747200" cy="1015920"/>
          </a:xfrm>
        </p:grpSpPr>
        <p:grpSp>
          <p:nvGrpSpPr>
            <p:cNvPr id="502" name="Group 57"/>
            <p:cNvGrpSpPr/>
            <p:nvPr/>
          </p:nvGrpSpPr>
          <p:grpSpPr>
            <a:xfrm>
              <a:off x="191520" y="908640"/>
              <a:ext cx="7747200" cy="1015920"/>
              <a:chOff x="191520" y="908640"/>
              <a:chExt cx="7747200" cy="1015920"/>
            </a:xfrm>
          </p:grpSpPr>
          <p:sp>
            <p:nvSpPr>
              <p:cNvPr id="503" name="AutoShape 58"/>
              <p:cNvSpPr/>
              <p:nvPr/>
            </p:nvSpPr>
            <p:spPr>
              <a:xfrm>
                <a:off x="828720" y="1085040"/>
                <a:ext cx="7110000" cy="677160"/>
              </a:xfrm>
              <a:prstGeom prst="roundRect">
                <a:avLst>
                  <a:gd name="adj" fmla="val 16667"/>
                </a:avLst>
              </a:prstGeom>
              <a:solidFill>
                <a:schemeClr val="tx2">
                  <a:lumMod val="75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04" name="AutoShape 59"/>
              <p:cNvSpPr/>
              <p:nvPr/>
            </p:nvSpPr>
            <p:spPr>
              <a:xfrm>
                <a:off x="191520" y="908640"/>
                <a:ext cx="1146600" cy="1015920"/>
              </a:xfrm>
              <a:prstGeom prst="diamond">
                <a:avLst/>
              </a:prstGeom>
              <a:solidFill>
                <a:schemeClr val="tx2">
                  <a:lumMod val="75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05" name="Text Box 60"/>
              <p:cNvSpPr/>
              <p:nvPr/>
            </p:nvSpPr>
            <p:spPr>
              <a:xfrm>
                <a:off x="1452600" y="1219320"/>
                <a:ext cx="6021360" cy="36396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6e6e6e"/>
                    </a:solidFill>
                    <a:latin typeface="Arial"/>
                  </a:rPr>
                  <a:t>Для лиц с нарушением ОДА (нижние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06" name="Text Box 61"/>
              <p:cNvSpPr/>
              <p:nvPr/>
            </p:nvSpPr>
            <p:spPr>
              <a:xfrm>
                <a:off x="568080" y="1054440"/>
                <a:ext cx="350280" cy="4554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6e6e6e"/>
                    </a:solidFill>
                    <a:latin typeface="Arial"/>
                  </a:rPr>
                  <a:t>4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507" name="Рисунок 14" descr="https://pandia.ru/text/80/648/images/img3_126.jpg"/>
            <p:cNvPicPr/>
            <p:nvPr/>
          </p:nvPicPr>
          <p:blipFill>
            <a:blip r:embed="rId18"/>
            <a:srcRect l="24862" t="0" r="50104" b="1468"/>
            <a:stretch/>
          </p:blipFill>
          <p:spPr>
            <a:xfrm>
              <a:off x="7370640" y="118296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508" name="PlaceHolder 2"/>
          <p:cNvSpPr>
            <a:spLocks noGrp="1"/>
          </p:cNvSpPr>
          <p:nvPr>
            <p:ph type="ftr" idx="38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PlaceHolder 1"/>
          <p:cNvSpPr>
            <a:spLocks noGrp="1"/>
          </p:cNvSpPr>
          <p:nvPr>
            <p:ph type="title"/>
          </p:nvPr>
        </p:nvSpPr>
        <p:spPr>
          <a:xfrm>
            <a:off x="441360" y="19332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510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511" name="Прямоугольник 11"/>
          <p:cNvSpPr/>
          <p:nvPr/>
        </p:nvSpPr>
        <p:spPr>
          <a:xfrm>
            <a:off x="441360" y="2206080"/>
            <a:ext cx="11377080" cy="420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Самарское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бюджетное профессиональное образовательное учреждение Самарской области «Технологический колледж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им.Н.Д.Кузнецова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государственное автономное профессиональное образовательное учреждение Самарской области «Самарский колледж сервиса производственного оборудования имени Героя Российской Федерации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Е.В.Золотухина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автономное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«Самарский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металлургический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колледж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государственное бюджетное профессиональное образовательное учреждение Самарской области «Самарский многопрофильный колледж им. Бартенева В.В.»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512" name="Группа 19"/>
          <p:cNvGrpSpPr/>
          <p:nvPr/>
        </p:nvGrpSpPr>
        <p:grpSpPr>
          <a:xfrm>
            <a:off x="263520" y="1093320"/>
            <a:ext cx="7693920" cy="904320"/>
            <a:chOff x="263520" y="1093320"/>
            <a:chExt cx="7693920" cy="904320"/>
          </a:xfrm>
        </p:grpSpPr>
        <p:grpSp>
          <p:nvGrpSpPr>
            <p:cNvPr id="513" name="Group 57"/>
            <p:cNvGrpSpPr/>
            <p:nvPr/>
          </p:nvGrpSpPr>
          <p:grpSpPr>
            <a:xfrm>
              <a:off x="263520" y="1093320"/>
              <a:ext cx="7693920" cy="904320"/>
              <a:chOff x="263520" y="1093320"/>
              <a:chExt cx="7693920" cy="904320"/>
            </a:xfrm>
          </p:grpSpPr>
          <p:sp>
            <p:nvSpPr>
              <p:cNvPr id="514" name="AutoShape 58"/>
              <p:cNvSpPr/>
              <p:nvPr/>
            </p:nvSpPr>
            <p:spPr>
              <a:xfrm>
                <a:off x="883800" y="1250280"/>
                <a:ext cx="7073640" cy="603000"/>
              </a:xfrm>
              <a:prstGeom prst="roundRect">
                <a:avLst>
                  <a:gd name="adj" fmla="val 16667"/>
                </a:avLst>
              </a:prstGeom>
              <a:solidFill>
                <a:schemeClr val="tx1">
                  <a:lumMod val="40000"/>
                  <a:lumOff val="60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15" name="AutoShape 59"/>
              <p:cNvSpPr/>
              <p:nvPr/>
            </p:nvSpPr>
            <p:spPr>
              <a:xfrm>
                <a:off x="263520" y="1093320"/>
                <a:ext cx="1116720" cy="904320"/>
              </a:xfrm>
              <a:prstGeom prst="diamond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16" name="Text Box 60"/>
              <p:cNvSpPr/>
              <p:nvPr/>
            </p:nvSpPr>
            <p:spPr>
              <a:xfrm>
                <a:off x="1256040" y="1323720"/>
                <a:ext cx="6098760" cy="363960"/>
              </a:xfrm>
              <a:prstGeom prst="rect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ОДА (верхние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17" name="Text Box 61"/>
              <p:cNvSpPr/>
              <p:nvPr/>
            </p:nvSpPr>
            <p:spPr>
              <a:xfrm>
                <a:off x="624600" y="1223280"/>
                <a:ext cx="350280" cy="455400"/>
              </a:xfrm>
              <a:prstGeom prst="rect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400" spc="-1" strike="noStrike">
                    <a:solidFill>
                      <a:srgbClr val="ffffff"/>
                    </a:solidFill>
                    <a:latin typeface="Arial"/>
                  </a:rPr>
                  <a:t>5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518" name="Группа 21"/>
            <p:cNvGrpSpPr/>
            <p:nvPr/>
          </p:nvGrpSpPr>
          <p:grpSpPr>
            <a:xfrm>
              <a:off x="7304400" y="1328400"/>
              <a:ext cx="485280" cy="483480"/>
              <a:chOff x="7304400" y="1328400"/>
              <a:chExt cx="485280" cy="483480"/>
            </a:xfrm>
          </p:grpSpPr>
          <p:pic>
            <p:nvPicPr>
              <p:cNvPr id="519" name="Рисунок 22" descr="https://pandia.ru/text/80/648/images/img3_126.jpg"/>
              <p:cNvPicPr/>
              <p:nvPr/>
            </p:nvPicPr>
            <p:blipFill>
              <a:blip r:embed="rId15"/>
              <a:srcRect l="49402" t="0" r="24919" b="0"/>
              <a:stretch/>
            </p:blipFill>
            <p:spPr>
              <a:xfrm>
                <a:off x="7304400" y="1328400"/>
                <a:ext cx="485280" cy="483480"/>
              </a:xfrm>
              <a:prstGeom prst="rect">
                <a:avLst/>
              </a:prstGeom>
              <a:ln w="0">
                <a:noFill/>
              </a:ln>
            </p:spPr>
          </p:pic>
          <p:cxnSp>
            <p:nvCxnSpPr>
              <p:cNvPr id="520" name="Прямая соединительная линия 23"/>
              <p:cNvCxnSpPr/>
              <p:nvPr/>
            </p:nvCxnSpPr>
            <p:spPr>
              <a:xfrm flipH="1">
                <a:off x="7315920" y="1332000"/>
                <a:ext cx="432360" cy="370440"/>
              </a:xfrm>
              <a:prstGeom prst="straightConnector1">
                <a:avLst/>
              </a:prstGeom>
              <a:ln w="12700">
                <a:solidFill>
                  <a:srgbClr val="ffffe7"/>
                </a:solidFill>
              </a:ln>
            </p:spPr>
          </p:cxnSp>
        </p:grpSp>
      </p:grpSp>
      <p:sp>
        <p:nvSpPr>
          <p:cNvPr id="521" name="PlaceHolder 2"/>
          <p:cNvSpPr>
            <a:spLocks noGrp="1"/>
          </p:cNvSpPr>
          <p:nvPr>
            <p:ph type="ftr" idx="39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523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524" name="Прямоугольник 11"/>
          <p:cNvSpPr/>
          <p:nvPr/>
        </p:nvSpPr>
        <p:spPr>
          <a:xfrm>
            <a:off x="476280" y="2143080"/>
            <a:ext cx="11377080" cy="393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Самарское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автономное профессиональное образовательное учреждение Самарской области «Самарский государственный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«Самарский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торгово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 - экономический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государственное бюджетное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«Самарский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техникум промышленных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технологий»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бюджетное профессиональное образовательное учреждение Самарской области «Поволжский государственный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525" name="Группа 19"/>
          <p:cNvGrpSpPr/>
          <p:nvPr/>
        </p:nvGrpSpPr>
        <p:grpSpPr>
          <a:xfrm>
            <a:off x="191520" y="1106640"/>
            <a:ext cx="7693920" cy="904320"/>
            <a:chOff x="191520" y="1106640"/>
            <a:chExt cx="7693920" cy="904320"/>
          </a:xfrm>
        </p:grpSpPr>
        <p:grpSp>
          <p:nvGrpSpPr>
            <p:cNvPr id="526" name="Group 57"/>
            <p:cNvGrpSpPr/>
            <p:nvPr/>
          </p:nvGrpSpPr>
          <p:grpSpPr>
            <a:xfrm>
              <a:off x="191520" y="1106640"/>
              <a:ext cx="7693920" cy="904320"/>
              <a:chOff x="191520" y="1106640"/>
              <a:chExt cx="7693920" cy="904320"/>
            </a:xfrm>
          </p:grpSpPr>
          <p:sp>
            <p:nvSpPr>
              <p:cNvPr id="527" name="AutoShape 58"/>
              <p:cNvSpPr/>
              <p:nvPr/>
            </p:nvSpPr>
            <p:spPr>
              <a:xfrm>
                <a:off x="811800" y="1263960"/>
                <a:ext cx="7073640" cy="603000"/>
              </a:xfrm>
              <a:prstGeom prst="roundRect">
                <a:avLst>
                  <a:gd name="adj" fmla="val 16667"/>
                </a:avLst>
              </a:prstGeom>
              <a:solidFill>
                <a:schemeClr val="tx1">
                  <a:lumMod val="40000"/>
                  <a:lumOff val="60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28" name="AutoShape 59"/>
              <p:cNvSpPr/>
              <p:nvPr/>
            </p:nvSpPr>
            <p:spPr>
              <a:xfrm>
                <a:off x="191520" y="1106640"/>
                <a:ext cx="1116720" cy="904320"/>
              </a:xfrm>
              <a:prstGeom prst="diamond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29" name="Text Box 60"/>
              <p:cNvSpPr/>
              <p:nvPr/>
            </p:nvSpPr>
            <p:spPr>
              <a:xfrm>
                <a:off x="1184040" y="1337040"/>
                <a:ext cx="6098760" cy="363960"/>
              </a:xfrm>
              <a:prstGeom prst="rect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ОДА (верхние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30" name="Text Box 61"/>
              <p:cNvSpPr/>
              <p:nvPr/>
            </p:nvSpPr>
            <p:spPr>
              <a:xfrm>
                <a:off x="552600" y="1236600"/>
                <a:ext cx="350280" cy="455400"/>
              </a:xfrm>
              <a:prstGeom prst="rect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400" spc="-1" strike="noStrike">
                    <a:solidFill>
                      <a:srgbClr val="ffffff"/>
                    </a:solidFill>
                    <a:latin typeface="Arial"/>
                  </a:rPr>
                  <a:t>5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531" name="Группа 21"/>
            <p:cNvGrpSpPr/>
            <p:nvPr/>
          </p:nvGrpSpPr>
          <p:grpSpPr>
            <a:xfrm>
              <a:off x="7232400" y="1341720"/>
              <a:ext cx="485280" cy="483480"/>
              <a:chOff x="7232400" y="1341720"/>
              <a:chExt cx="485280" cy="483480"/>
            </a:xfrm>
          </p:grpSpPr>
          <p:pic>
            <p:nvPicPr>
              <p:cNvPr id="532" name="Рисунок 22" descr="https://pandia.ru/text/80/648/images/img3_126.jpg"/>
              <p:cNvPicPr/>
              <p:nvPr/>
            </p:nvPicPr>
            <p:blipFill>
              <a:blip r:embed="rId14"/>
              <a:srcRect l="49402" t="0" r="24919" b="0"/>
              <a:stretch/>
            </p:blipFill>
            <p:spPr>
              <a:xfrm>
                <a:off x="7232400" y="1341720"/>
                <a:ext cx="485280" cy="483480"/>
              </a:xfrm>
              <a:prstGeom prst="rect">
                <a:avLst/>
              </a:prstGeom>
              <a:ln w="0">
                <a:noFill/>
              </a:ln>
            </p:spPr>
          </p:pic>
          <p:cxnSp>
            <p:nvCxnSpPr>
              <p:cNvPr id="533" name="Прямая соединительная линия 23"/>
              <p:cNvCxnSpPr/>
              <p:nvPr/>
            </p:nvCxnSpPr>
            <p:spPr>
              <a:xfrm flipH="1">
                <a:off x="7243920" y="1345320"/>
                <a:ext cx="432360" cy="370440"/>
              </a:xfrm>
              <a:prstGeom prst="straightConnector1">
                <a:avLst/>
              </a:prstGeom>
              <a:ln w="12700">
                <a:solidFill>
                  <a:srgbClr val="ffffe7"/>
                </a:solidFill>
              </a:ln>
            </p:spPr>
          </p:cxnSp>
        </p:grpSp>
      </p:grpSp>
      <p:sp>
        <p:nvSpPr>
          <p:cNvPr id="534" name="PlaceHolder 2"/>
          <p:cNvSpPr>
            <a:spLocks noGrp="1"/>
          </p:cNvSpPr>
          <p:nvPr>
            <p:ph type="ftr" idx="40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536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537" name="Прямоугольник 11"/>
          <p:cNvSpPr/>
          <p:nvPr/>
        </p:nvSpPr>
        <p:spPr>
          <a:xfrm>
            <a:off x="611640" y="2129400"/>
            <a:ext cx="11377080" cy="420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Тольяттинское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автономное профессиональное образовательное учреждение Самарской области «Тольяттинский колледж сервисных технологий и предпринимательства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государственное автономное профессиональное образовательное учреждение среднего профессионального образования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«Тольяттинский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социально-педагогический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колледж»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бюджетное профессиональное учреждение Самарской области «Колледж гуманитарных и социально-педагогических дисциплин имени Святителя Алексия, Митрополита Московского»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Центральное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автономное профессиональное образовательное учреждение Самарской области «Жигулевский государственный колледж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538" name="Группа 19"/>
          <p:cNvGrpSpPr/>
          <p:nvPr/>
        </p:nvGrpSpPr>
        <p:grpSpPr>
          <a:xfrm>
            <a:off x="191520" y="1072440"/>
            <a:ext cx="7693920" cy="904320"/>
            <a:chOff x="191520" y="1072440"/>
            <a:chExt cx="7693920" cy="904320"/>
          </a:xfrm>
        </p:grpSpPr>
        <p:grpSp>
          <p:nvGrpSpPr>
            <p:cNvPr id="539" name="Group 57"/>
            <p:cNvGrpSpPr/>
            <p:nvPr/>
          </p:nvGrpSpPr>
          <p:grpSpPr>
            <a:xfrm>
              <a:off x="191520" y="1072440"/>
              <a:ext cx="7693920" cy="904320"/>
              <a:chOff x="191520" y="1072440"/>
              <a:chExt cx="7693920" cy="904320"/>
            </a:xfrm>
          </p:grpSpPr>
          <p:sp>
            <p:nvSpPr>
              <p:cNvPr id="540" name="AutoShape 58"/>
              <p:cNvSpPr/>
              <p:nvPr/>
            </p:nvSpPr>
            <p:spPr>
              <a:xfrm>
                <a:off x="811800" y="1229400"/>
                <a:ext cx="7073640" cy="603000"/>
              </a:xfrm>
              <a:prstGeom prst="roundRect">
                <a:avLst>
                  <a:gd name="adj" fmla="val 16667"/>
                </a:avLst>
              </a:prstGeom>
              <a:solidFill>
                <a:schemeClr val="tx1">
                  <a:lumMod val="40000"/>
                  <a:lumOff val="60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41" name="AutoShape 59"/>
              <p:cNvSpPr/>
              <p:nvPr/>
            </p:nvSpPr>
            <p:spPr>
              <a:xfrm>
                <a:off x="191520" y="1072440"/>
                <a:ext cx="1116720" cy="904320"/>
              </a:xfrm>
              <a:prstGeom prst="diamond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42" name="Text Box 60"/>
              <p:cNvSpPr/>
              <p:nvPr/>
            </p:nvSpPr>
            <p:spPr>
              <a:xfrm>
                <a:off x="1184040" y="1302840"/>
                <a:ext cx="6098760" cy="363960"/>
              </a:xfrm>
              <a:prstGeom prst="rect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ОДА (верхние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43" name="Text Box 61"/>
              <p:cNvSpPr/>
              <p:nvPr/>
            </p:nvSpPr>
            <p:spPr>
              <a:xfrm>
                <a:off x="552600" y="1202400"/>
                <a:ext cx="350280" cy="455400"/>
              </a:xfrm>
              <a:prstGeom prst="rect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400" spc="-1" strike="noStrike">
                    <a:solidFill>
                      <a:srgbClr val="ffffff"/>
                    </a:solidFill>
                    <a:latin typeface="Arial"/>
                  </a:rPr>
                  <a:t>5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544" name="Группа 21"/>
            <p:cNvGrpSpPr/>
            <p:nvPr/>
          </p:nvGrpSpPr>
          <p:grpSpPr>
            <a:xfrm>
              <a:off x="7232400" y="1307520"/>
              <a:ext cx="485280" cy="483480"/>
              <a:chOff x="7232400" y="1307520"/>
              <a:chExt cx="485280" cy="483480"/>
            </a:xfrm>
          </p:grpSpPr>
          <p:pic>
            <p:nvPicPr>
              <p:cNvPr id="545" name="Рисунок 22" descr="https://pandia.ru/text/80/648/images/img3_126.jpg"/>
              <p:cNvPicPr/>
              <p:nvPr/>
            </p:nvPicPr>
            <p:blipFill>
              <a:blip r:embed="rId14"/>
              <a:srcRect l="49402" t="0" r="24919" b="0"/>
              <a:stretch/>
            </p:blipFill>
            <p:spPr>
              <a:xfrm>
                <a:off x="7232400" y="1307520"/>
                <a:ext cx="485280" cy="483480"/>
              </a:xfrm>
              <a:prstGeom prst="rect">
                <a:avLst/>
              </a:prstGeom>
              <a:ln w="0">
                <a:noFill/>
              </a:ln>
            </p:spPr>
          </p:pic>
          <p:cxnSp>
            <p:nvCxnSpPr>
              <p:cNvPr id="546" name="Прямая соединительная линия 23"/>
              <p:cNvCxnSpPr/>
              <p:nvPr/>
            </p:nvCxnSpPr>
            <p:spPr>
              <a:xfrm flipH="1">
                <a:off x="7243920" y="1311120"/>
                <a:ext cx="432360" cy="370440"/>
              </a:xfrm>
              <a:prstGeom prst="straightConnector1">
                <a:avLst/>
              </a:prstGeom>
              <a:ln w="12700">
                <a:solidFill>
                  <a:srgbClr val="ffffe7"/>
                </a:solidFill>
              </a:ln>
            </p:spPr>
          </p:cxnSp>
        </p:grpSp>
      </p:grpSp>
      <p:sp>
        <p:nvSpPr>
          <p:cNvPr id="547" name="PlaceHolder 2"/>
          <p:cNvSpPr>
            <a:spLocks noGrp="1"/>
          </p:cNvSpPr>
          <p:nvPr>
            <p:ph type="ftr" idx="41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549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550" name="Прямоугольник 11"/>
          <p:cNvSpPr/>
          <p:nvPr/>
        </p:nvSpPr>
        <p:spPr>
          <a:xfrm>
            <a:off x="407520" y="2112480"/>
            <a:ext cx="11377080" cy="365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Сызранский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политехнический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«Губернский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колледж г.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Сызрани»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Поволжское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автономное 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Новокуйбышевский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 гуманитарно-технологический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551" name="Группа 19"/>
          <p:cNvGrpSpPr/>
          <p:nvPr/>
        </p:nvGrpSpPr>
        <p:grpSpPr>
          <a:xfrm>
            <a:off x="191520" y="1144080"/>
            <a:ext cx="7693920" cy="904320"/>
            <a:chOff x="191520" y="1144080"/>
            <a:chExt cx="7693920" cy="904320"/>
          </a:xfrm>
        </p:grpSpPr>
        <p:grpSp>
          <p:nvGrpSpPr>
            <p:cNvPr id="552" name="Group 57"/>
            <p:cNvGrpSpPr/>
            <p:nvPr/>
          </p:nvGrpSpPr>
          <p:grpSpPr>
            <a:xfrm>
              <a:off x="191520" y="1144080"/>
              <a:ext cx="7693920" cy="904320"/>
              <a:chOff x="191520" y="1144080"/>
              <a:chExt cx="7693920" cy="904320"/>
            </a:xfrm>
          </p:grpSpPr>
          <p:sp>
            <p:nvSpPr>
              <p:cNvPr id="553" name="AutoShape 58"/>
              <p:cNvSpPr/>
              <p:nvPr/>
            </p:nvSpPr>
            <p:spPr>
              <a:xfrm>
                <a:off x="811800" y="1301400"/>
                <a:ext cx="7073640" cy="603000"/>
              </a:xfrm>
              <a:prstGeom prst="roundRect">
                <a:avLst>
                  <a:gd name="adj" fmla="val 16667"/>
                </a:avLst>
              </a:prstGeom>
              <a:solidFill>
                <a:schemeClr val="tx1">
                  <a:lumMod val="40000"/>
                  <a:lumOff val="60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54" name="AutoShape 59"/>
              <p:cNvSpPr/>
              <p:nvPr/>
            </p:nvSpPr>
            <p:spPr>
              <a:xfrm>
                <a:off x="191520" y="1144080"/>
                <a:ext cx="1116720" cy="904320"/>
              </a:xfrm>
              <a:prstGeom prst="diamond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55" name="Text Box 60"/>
              <p:cNvSpPr/>
              <p:nvPr/>
            </p:nvSpPr>
            <p:spPr>
              <a:xfrm>
                <a:off x="1184040" y="1374480"/>
                <a:ext cx="6098760" cy="363960"/>
              </a:xfrm>
              <a:prstGeom prst="rect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ОДА (верхние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56" name="Text Box 61"/>
              <p:cNvSpPr/>
              <p:nvPr/>
            </p:nvSpPr>
            <p:spPr>
              <a:xfrm>
                <a:off x="552600" y="1274040"/>
                <a:ext cx="350280" cy="455400"/>
              </a:xfrm>
              <a:prstGeom prst="rect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400" spc="-1" strike="noStrike">
                    <a:solidFill>
                      <a:srgbClr val="ffffff"/>
                    </a:solidFill>
                    <a:latin typeface="Arial"/>
                  </a:rPr>
                  <a:t>5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557" name="Группа 21"/>
            <p:cNvGrpSpPr/>
            <p:nvPr/>
          </p:nvGrpSpPr>
          <p:grpSpPr>
            <a:xfrm>
              <a:off x="7232400" y="1379520"/>
              <a:ext cx="485280" cy="483480"/>
              <a:chOff x="7232400" y="1379520"/>
              <a:chExt cx="485280" cy="483480"/>
            </a:xfrm>
          </p:grpSpPr>
          <p:pic>
            <p:nvPicPr>
              <p:cNvPr id="558" name="Рисунок 22" descr="https://pandia.ru/text/80/648/images/img3_126.jpg"/>
              <p:cNvPicPr/>
              <p:nvPr/>
            </p:nvPicPr>
            <p:blipFill>
              <a:blip r:embed="rId16"/>
              <a:srcRect l="49402" t="0" r="24919" b="0"/>
              <a:stretch/>
            </p:blipFill>
            <p:spPr>
              <a:xfrm>
                <a:off x="7232400" y="1379520"/>
                <a:ext cx="485280" cy="483480"/>
              </a:xfrm>
              <a:prstGeom prst="rect">
                <a:avLst/>
              </a:prstGeom>
              <a:ln w="0">
                <a:noFill/>
              </a:ln>
            </p:spPr>
          </p:pic>
          <p:cxnSp>
            <p:nvCxnSpPr>
              <p:cNvPr id="559" name="Прямая соединительная линия 23"/>
              <p:cNvCxnSpPr/>
              <p:nvPr/>
            </p:nvCxnSpPr>
            <p:spPr>
              <a:xfrm flipH="1">
                <a:off x="7243920" y="1382760"/>
                <a:ext cx="432360" cy="370800"/>
              </a:xfrm>
              <a:prstGeom prst="straightConnector1">
                <a:avLst/>
              </a:prstGeom>
              <a:ln w="12700">
                <a:solidFill>
                  <a:srgbClr val="ffffe7"/>
                </a:solidFill>
              </a:ln>
            </p:spPr>
          </p:cxnSp>
        </p:grpSp>
      </p:grpSp>
      <p:sp>
        <p:nvSpPr>
          <p:cNvPr id="560" name="PlaceHolder 2"/>
          <p:cNvSpPr>
            <a:spLocks noGrp="1"/>
          </p:cNvSpPr>
          <p:nvPr>
            <p:ph type="ftr" idx="42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1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22" name="Прямоугольник 11"/>
          <p:cNvSpPr/>
          <p:nvPr/>
        </p:nvSpPr>
        <p:spPr>
          <a:xfrm>
            <a:off x="430200" y="1340640"/>
            <a:ext cx="11377080" cy="645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23" name="Группа 5"/>
          <p:cNvGrpSpPr/>
          <p:nvPr/>
        </p:nvGrpSpPr>
        <p:grpSpPr>
          <a:xfrm>
            <a:off x="46080" y="833760"/>
            <a:ext cx="7802640" cy="898560"/>
            <a:chOff x="46080" y="833760"/>
            <a:chExt cx="7802640" cy="898560"/>
          </a:xfrm>
        </p:grpSpPr>
        <p:grpSp>
          <p:nvGrpSpPr>
            <p:cNvPr id="124" name="Group 42"/>
            <p:cNvGrpSpPr/>
            <p:nvPr/>
          </p:nvGrpSpPr>
          <p:grpSpPr>
            <a:xfrm>
              <a:off x="46080" y="833760"/>
              <a:ext cx="7802640" cy="898560"/>
              <a:chOff x="46080" y="833760"/>
              <a:chExt cx="7802640" cy="898560"/>
            </a:xfrm>
          </p:grpSpPr>
          <p:sp>
            <p:nvSpPr>
              <p:cNvPr id="125" name="AutoShape 43"/>
              <p:cNvSpPr/>
              <p:nvPr/>
            </p:nvSpPr>
            <p:spPr>
              <a:xfrm>
                <a:off x="675360" y="989640"/>
                <a:ext cx="7173360" cy="59904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7cb444"/>
                  </a:gs>
                  <a:gs pos="50000">
                    <a:srgbClr val="afd18d"/>
                  </a:gs>
                  <a:gs pos="100000">
                    <a:srgbClr val="7cb444"/>
                  </a:gs>
                </a:gsLst>
                <a:lin ang="5400000"/>
              </a:gra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6" name="AutoShape 44"/>
              <p:cNvSpPr/>
              <p:nvPr/>
            </p:nvSpPr>
            <p:spPr>
              <a:xfrm>
                <a:off x="46080" y="833760"/>
                <a:ext cx="1132200" cy="898560"/>
              </a:xfrm>
              <a:prstGeom prst="diamond">
                <a:avLst/>
              </a:prstGeom>
              <a:solidFill>
                <a:schemeClr val="accent2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7" name="Text Box 45"/>
              <p:cNvSpPr/>
              <p:nvPr/>
            </p:nvSpPr>
            <p:spPr>
              <a:xfrm>
                <a:off x="1212840" y="1122840"/>
                <a:ext cx="647064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>
                  <a:lnSpc>
                    <a:spcPct val="100000"/>
                  </a:lnSpc>
                </a:pPr>
                <a:r>
                  <a:rPr b="1" lang="ru-RU" sz="1800" spc="-1" strike="noStrike" u="sng">
                    <a:solidFill>
                      <a:srgbClr val="0a1d42"/>
                    </a:solidFill>
                    <a:uFillTx/>
                    <a:latin typeface="Arial"/>
                    <a:hlinkClick r:id="rId1" action="ppaction://hlinksldjump"/>
                  </a:rPr>
                  <a:t>Для лиц с нарушением интеллекта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28" name="Text Box 46"/>
              <p:cNvSpPr/>
              <p:nvPr/>
            </p:nvSpPr>
            <p:spPr>
              <a:xfrm>
                <a:off x="416160" y="962640"/>
                <a:ext cx="350280" cy="455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1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129" name="Рисунок 7" descr="https://pandia.ru/text/80/648/images/img3_126.jpg"/>
            <p:cNvPicPr/>
            <p:nvPr/>
          </p:nvPicPr>
          <p:blipFill>
            <a:blip r:embed="rId2"/>
            <a:srcRect l="74914" t="0" r="0" b="0"/>
            <a:stretch/>
          </p:blipFill>
          <p:spPr>
            <a:xfrm>
              <a:off x="7004880" y="1062360"/>
              <a:ext cx="638640" cy="5392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30" name="Группа 13"/>
          <p:cNvGrpSpPr/>
          <p:nvPr/>
        </p:nvGrpSpPr>
        <p:grpSpPr>
          <a:xfrm>
            <a:off x="92880" y="1731960"/>
            <a:ext cx="7685280" cy="880200"/>
            <a:chOff x="92880" y="1731960"/>
            <a:chExt cx="7685280" cy="880200"/>
          </a:xfrm>
        </p:grpSpPr>
        <p:grpSp>
          <p:nvGrpSpPr>
            <p:cNvPr id="131" name="Group 47"/>
            <p:cNvGrpSpPr/>
            <p:nvPr/>
          </p:nvGrpSpPr>
          <p:grpSpPr>
            <a:xfrm>
              <a:off x="92880" y="1731960"/>
              <a:ext cx="7685280" cy="880200"/>
              <a:chOff x="92880" y="1731960"/>
              <a:chExt cx="7685280" cy="880200"/>
            </a:xfrm>
          </p:grpSpPr>
          <p:sp>
            <p:nvSpPr>
              <p:cNvPr id="132" name="AutoShape 48"/>
              <p:cNvSpPr/>
              <p:nvPr/>
            </p:nvSpPr>
            <p:spPr>
              <a:xfrm>
                <a:off x="771840" y="1921680"/>
                <a:ext cx="7006320" cy="586800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3" name="AutoShape 49"/>
              <p:cNvSpPr/>
              <p:nvPr/>
            </p:nvSpPr>
            <p:spPr>
              <a:xfrm>
                <a:off x="92880" y="1731960"/>
                <a:ext cx="1105920" cy="880200"/>
              </a:xfrm>
              <a:prstGeom prst="diamond">
                <a:avLst/>
              </a:prstGeom>
              <a:solidFill>
                <a:srgbClr val="ff000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4" name="Text Box 50"/>
              <p:cNvSpPr/>
              <p:nvPr/>
            </p:nvSpPr>
            <p:spPr>
              <a:xfrm>
                <a:off x="1235160" y="1988640"/>
                <a:ext cx="5531040" cy="36396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>
                  <a:lnSpc>
                    <a:spcPct val="100000"/>
                  </a:lnSpc>
                </a:pPr>
                <a:r>
                  <a:rPr b="1" lang="ru-RU" sz="1800" spc="-1" strike="noStrike" u="sng">
                    <a:solidFill>
                      <a:srgbClr val="0a1d42"/>
                    </a:solidFill>
                    <a:uFillTx/>
                    <a:latin typeface="Arial"/>
                    <a:hlinkClick r:id="rId3" action="ppaction://hlinksldjump"/>
                  </a:rPr>
                  <a:t>Для лиц с нарушением слуха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35" name="Text Box 51"/>
              <p:cNvSpPr/>
              <p:nvPr/>
            </p:nvSpPr>
            <p:spPr>
              <a:xfrm>
                <a:off x="450000" y="1858320"/>
                <a:ext cx="350280" cy="45540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2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136" name="Рисунок 15" descr="https://mo-strelna.ru/upload_files/pomosh/2.png"/>
            <p:cNvPicPr/>
            <p:nvPr/>
          </p:nvPicPr>
          <p:blipFill>
            <a:blip r:embed="rId4"/>
            <a:srcRect l="24385" t="0" r="50277" b="0"/>
            <a:stretch/>
          </p:blipFill>
          <p:spPr>
            <a:xfrm>
              <a:off x="6948720" y="1908000"/>
              <a:ext cx="667800" cy="591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37" name="Группа 20"/>
          <p:cNvGrpSpPr/>
          <p:nvPr/>
        </p:nvGrpSpPr>
        <p:grpSpPr>
          <a:xfrm>
            <a:off x="92880" y="2615400"/>
            <a:ext cx="7684920" cy="906840"/>
            <a:chOff x="92880" y="2615400"/>
            <a:chExt cx="7684920" cy="906840"/>
          </a:xfrm>
        </p:grpSpPr>
        <p:grpSp>
          <p:nvGrpSpPr>
            <p:cNvPr id="138" name="Group 52"/>
            <p:cNvGrpSpPr/>
            <p:nvPr/>
          </p:nvGrpSpPr>
          <p:grpSpPr>
            <a:xfrm>
              <a:off x="92880" y="2615400"/>
              <a:ext cx="7684920" cy="906840"/>
              <a:chOff x="92880" y="2615400"/>
              <a:chExt cx="7684920" cy="906840"/>
            </a:xfrm>
          </p:grpSpPr>
          <p:sp>
            <p:nvSpPr>
              <p:cNvPr id="139" name="AutoShape 53"/>
              <p:cNvSpPr/>
              <p:nvPr/>
            </p:nvSpPr>
            <p:spPr>
              <a:xfrm>
                <a:off x="761400" y="2772720"/>
                <a:ext cx="7016400" cy="60444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0a1d42"/>
                  </a:gs>
                  <a:gs pos="50000">
                    <a:srgbClr val="4a5873"/>
                  </a:gs>
                  <a:gs pos="100000">
                    <a:srgbClr val="0a1d42"/>
                  </a:gs>
                </a:gsLst>
                <a:lin ang="5400000"/>
              </a:gra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0" name="AutoShape 54"/>
              <p:cNvSpPr/>
              <p:nvPr/>
            </p:nvSpPr>
            <p:spPr>
              <a:xfrm>
                <a:off x="92880" y="2615400"/>
                <a:ext cx="1203120" cy="906840"/>
              </a:xfrm>
              <a:prstGeom prst="diamond">
                <a:avLst/>
              </a:prstGeom>
              <a:solidFill>
                <a:schemeClr val="hlink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1" name="Text Box 55"/>
              <p:cNvSpPr/>
              <p:nvPr/>
            </p:nvSpPr>
            <p:spPr>
              <a:xfrm>
                <a:off x="1307520" y="2840040"/>
                <a:ext cx="601632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>
                  <a:lnSpc>
                    <a:spcPct val="100000"/>
                  </a:lnSpc>
                </a:pPr>
                <a:r>
                  <a:rPr b="1" lang="ru-RU" sz="1800" spc="-1" strike="noStrike" u="sng">
                    <a:solidFill>
                      <a:srgbClr val="0a1d42"/>
                    </a:solidFill>
                    <a:uFillTx/>
                    <a:latin typeface="Arial"/>
                    <a:hlinkClick r:id="rId5" action="ppaction://hlinksldjump"/>
                  </a:rPr>
                  <a:t>Для лиц с нарушением зрения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42" name="Text Box 56"/>
              <p:cNvSpPr/>
              <p:nvPr/>
            </p:nvSpPr>
            <p:spPr>
              <a:xfrm>
                <a:off x="497160" y="2745360"/>
                <a:ext cx="350280" cy="455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3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143" name="Рисунок 23" descr="https://mo-strelna.ru/upload_files/pomosh/2.png"/>
            <p:cNvPicPr/>
            <p:nvPr/>
          </p:nvPicPr>
          <p:blipFill>
            <a:blip r:embed="rId6"/>
            <a:srcRect l="0" t="0" r="73700" b="0"/>
            <a:stretch/>
          </p:blipFill>
          <p:spPr>
            <a:xfrm>
              <a:off x="7075440" y="2796840"/>
              <a:ext cx="541440" cy="58896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44" name="Группа 28"/>
          <p:cNvGrpSpPr/>
          <p:nvPr/>
        </p:nvGrpSpPr>
        <p:grpSpPr>
          <a:xfrm>
            <a:off x="120240" y="3582360"/>
            <a:ext cx="7747200" cy="1015920"/>
            <a:chOff x="120240" y="3582360"/>
            <a:chExt cx="7747200" cy="1015920"/>
          </a:xfrm>
        </p:grpSpPr>
        <p:grpSp>
          <p:nvGrpSpPr>
            <p:cNvPr id="145" name="Group 57"/>
            <p:cNvGrpSpPr/>
            <p:nvPr/>
          </p:nvGrpSpPr>
          <p:grpSpPr>
            <a:xfrm>
              <a:off x="120240" y="3582360"/>
              <a:ext cx="7747200" cy="1015920"/>
              <a:chOff x="120240" y="3582360"/>
              <a:chExt cx="7747200" cy="1015920"/>
            </a:xfrm>
          </p:grpSpPr>
          <p:sp>
            <p:nvSpPr>
              <p:cNvPr id="146" name="AutoShape 58"/>
              <p:cNvSpPr/>
              <p:nvPr/>
            </p:nvSpPr>
            <p:spPr>
              <a:xfrm>
                <a:off x="757440" y="3758760"/>
                <a:ext cx="7110000" cy="677160"/>
              </a:xfrm>
              <a:prstGeom prst="roundRect">
                <a:avLst>
                  <a:gd name="adj" fmla="val 16667"/>
                </a:avLst>
              </a:prstGeom>
              <a:solidFill>
                <a:schemeClr val="tx2">
                  <a:lumMod val="75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7" name="AutoShape 59"/>
              <p:cNvSpPr/>
              <p:nvPr/>
            </p:nvSpPr>
            <p:spPr>
              <a:xfrm>
                <a:off x="120240" y="3582360"/>
                <a:ext cx="1146600" cy="1015920"/>
              </a:xfrm>
              <a:prstGeom prst="diamond">
                <a:avLst/>
              </a:prstGeom>
              <a:solidFill>
                <a:schemeClr val="tx2">
                  <a:lumMod val="75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8" name="Text Box 60"/>
              <p:cNvSpPr/>
              <p:nvPr/>
            </p:nvSpPr>
            <p:spPr>
              <a:xfrm>
                <a:off x="1198080" y="3932640"/>
                <a:ext cx="6021360" cy="36396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>
                  <a:lnSpc>
                    <a:spcPct val="100000"/>
                  </a:lnSpc>
                </a:pPr>
                <a:r>
                  <a:rPr b="1" lang="ru-RU" sz="1800" spc="-1" strike="noStrike" u="sng">
                    <a:solidFill>
                      <a:srgbClr val="050f21"/>
                    </a:solidFill>
                    <a:uFillTx/>
                    <a:latin typeface="Arial"/>
                    <a:hlinkClick r:id="rId7" action="ppaction://hlinksldjump"/>
                  </a:rPr>
                  <a:t>Для лиц с нарушением ОДА (нижние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49" name="Text Box 61"/>
              <p:cNvSpPr/>
              <p:nvPr/>
            </p:nvSpPr>
            <p:spPr>
              <a:xfrm>
                <a:off x="496800" y="3728160"/>
                <a:ext cx="350280" cy="4554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6e6e6e"/>
                    </a:solidFill>
                    <a:latin typeface="Arial"/>
                  </a:rPr>
                  <a:t>4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150" name="Рисунок 30" descr="https://pandia.ru/text/80/648/images/img3_126.jpg"/>
            <p:cNvPicPr/>
            <p:nvPr/>
          </p:nvPicPr>
          <p:blipFill>
            <a:blip r:embed="rId8"/>
            <a:srcRect l="24862" t="0" r="50104" b="1468"/>
            <a:stretch/>
          </p:blipFill>
          <p:spPr>
            <a:xfrm>
              <a:off x="7232760" y="3852000"/>
              <a:ext cx="478440" cy="546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51" name="Группа 36"/>
          <p:cNvGrpSpPr/>
          <p:nvPr/>
        </p:nvGrpSpPr>
        <p:grpSpPr>
          <a:xfrm>
            <a:off x="154800" y="4692960"/>
            <a:ext cx="7693920" cy="904320"/>
            <a:chOff x="154800" y="4692960"/>
            <a:chExt cx="7693920" cy="904320"/>
          </a:xfrm>
        </p:grpSpPr>
        <p:grpSp>
          <p:nvGrpSpPr>
            <p:cNvPr id="152" name="Group 57"/>
            <p:cNvGrpSpPr/>
            <p:nvPr/>
          </p:nvGrpSpPr>
          <p:grpSpPr>
            <a:xfrm>
              <a:off x="154800" y="4692960"/>
              <a:ext cx="7693920" cy="904320"/>
              <a:chOff x="154800" y="4692960"/>
              <a:chExt cx="7693920" cy="904320"/>
            </a:xfrm>
          </p:grpSpPr>
          <p:sp>
            <p:nvSpPr>
              <p:cNvPr id="153" name="AutoShape 58"/>
              <p:cNvSpPr/>
              <p:nvPr/>
            </p:nvSpPr>
            <p:spPr>
              <a:xfrm>
                <a:off x="775080" y="4850280"/>
                <a:ext cx="7073640" cy="603000"/>
              </a:xfrm>
              <a:prstGeom prst="roundRect">
                <a:avLst>
                  <a:gd name="adj" fmla="val 16667"/>
                </a:avLst>
              </a:prstGeom>
              <a:solidFill>
                <a:schemeClr val="tx1">
                  <a:lumMod val="40000"/>
                  <a:lumOff val="60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4" name="AutoShape 59"/>
              <p:cNvSpPr/>
              <p:nvPr/>
            </p:nvSpPr>
            <p:spPr>
              <a:xfrm>
                <a:off x="154800" y="4692960"/>
                <a:ext cx="1116720" cy="904320"/>
              </a:xfrm>
              <a:prstGeom prst="diamond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5" name="Text Box 60"/>
              <p:cNvSpPr/>
              <p:nvPr/>
            </p:nvSpPr>
            <p:spPr>
              <a:xfrm>
                <a:off x="1315440" y="4927680"/>
                <a:ext cx="6098760" cy="363960"/>
              </a:xfrm>
              <a:prstGeom prst="rect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>
                  <a:lnSpc>
                    <a:spcPct val="100000"/>
                  </a:lnSpc>
                </a:pPr>
                <a:r>
                  <a:rPr b="1" lang="ru-RU" sz="1800" spc="-1" strike="noStrike" u="sng">
                    <a:solidFill>
                      <a:srgbClr val="0a1d42"/>
                    </a:solidFill>
                    <a:uFillTx/>
                    <a:latin typeface="Arial"/>
                    <a:hlinkClick r:id="rId9" action="ppaction://hlinksldjump"/>
                  </a:rPr>
                  <a:t>Для лиц с нарушением ОДА (верхние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56" name="Text Box 61"/>
              <p:cNvSpPr/>
              <p:nvPr/>
            </p:nvSpPr>
            <p:spPr>
              <a:xfrm>
                <a:off x="515880" y="4822920"/>
                <a:ext cx="350280" cy="455400"/>
              </a:xfrm>
              <a:prstGeom prst="rect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400" spc="-1" strike="noStrike">
                    <a:solidFill>
                      <a:srgbClr val="ffffff"/>
                    </a:solidFill>
                    <a:latin typeface="Arial"/>
                  </a:rPr>
                  <a:t>5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157" name="Группа 38"/>
            <p:cNvGrpSpPr/>
            <p:nvPr/>
          </p:nvGrpSpPr>
          <p:grpSpPr>
            <a:xfrm>
              <a:off x="7195680" y="4928040"/>
              <a:ext cx="485280" cy="483480"/>
              <a:chOff x="7195680" y="4928040"/>
              <a:chExt cx="485280" cy="483480"/>
            </a:xfrm>
          </p:grpSpPr>
          <p:pic>
            <p:nvPicPr>
              <p:cNvPr id="158" name="Рисунок 39" descr="https://pandia.ru/text/80/648/images/img3_126.jpg"/>
              <p:cNvPicPr/>
              <p:nvPr/>
            </p:nvPicPr>
            <p:blipFill>
              <a:blip r:embed="rId10"/>
              <a:srcRect l="49402" t="0" r="24919" b="0"/>
              <a:stretch/>
            </p:blipFill>
            <p:spPr>
              <a:xfrm>
                <a:off x="7195680" y="4928040"/>
                <a:ext cx="485280" cy="483480"/>
              </a:xfrm>
              <a:prstGeom prst="rect">
                <a:avLst/>
              </a:prstGeom>
              <a:ln w="0">
                <a:noFill/>
              </a:ln>
            </p:spPr>
          </p:pic>
          <p:cxnSp>
            <p:nvCxnSpPr>
              <p:cNvPr id="159" name="Прямая соединительная линия 40"/>
              <p:cNvCxnSpPr/>
              <p:nvPr/>
            </p:nvCxnSpPr>
            <p:spPr>
              <a:xfrm flipH="1">
                <a:off x="7207200" y="4931640"/>
                <a:ext cx="432360" cy="370440"/>
              </a:xfrm>
              <a:prstGeom prst="straightConnector1">
                <a:avLst/>
              </a:prstGeom>
              <a:ln w="12700">
                <a:solidFill>
                  <a:srgbClr val="ffffe7"/>
                </a:solidFill>
              </a:ln>
            </p:spPr>
          </p:cxnSp>
        </p:grpSp>
      </p:grpSp>
      <p:grpSp>
        <p:nvGrpSpPr>
          <p:cNvPr id="160" name="Группа 45"/>
          <p:cNvGrpSpPr/>
          <p:nvPr/>
        </p:nvGrpSpPr>
        <p:grpSpPr>
          <a:xfrm>
            <a:off x="154800" y="5635800"/>
            <a:ext cx="7714800" cy="906480"/>
            <a:chOff x="154800" y="5635800"/>
            <a:chExt cx="7714800" cy="906480"/>
          </a:xfrm>
        </p:grpSpPr>
        <p:grpSp>
          <p:nvGrpSpPr>
            <p:cNvPr id="161" name="Group 57"/>
            <p:cNvGrpSpPr/>
            <p:nvPr/>
          </p:nvGrpSpPr>
          <p:grpSpPr>
            <a:xfrm>
              <a:off x="154800" y="5635800"/>
              <a:ext cx="7714800" cy="906480"/>
              <a:chOff x="154800" y="5635800"/>
              <a:chExt cx="7714800" cy="906480"/>
            </a:xfrm>
          </p:grpSpPr>
          <p:sp>
            <p:nvSpPr>
              <p:cNvPr id="162" name="AutoShape 58"/>
              <p:cNvSpPr/>
              <p:nvPr/>
            </p:nvSpPr>
            <p:spPr>
              <a:xfrm>
                <a:off x="776160" y="5793120"/>
                <a:ext cx="7083000" cy="604440"/>
              </a:xfrm>
              <a:prstGeom prst="roundRect">
                <a:avLst>
                  <a:gd name="adj" fmla="val 16667"/>
                </a:avLst>
              </a:prstGeom>
              <a:solidFill>
                <a:srgbClr val="7030a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3" name="AutoShape 59"/>
              <p:cNvSpPr/>
              <p:nvPr/>
            </p:nvSpPr>
            <p:spPr>
              <a:xfrm>
                <a:off x="154800" y="5635800"/>
                <a:ext cx="1118160" cy="906480"/>
              </a:xfrm>
              <a:prstGeom prst="diamond">
                <a:avLst/>
              </a:prstGeom>
              <a:solidFill>
                <a:srgbClr val="7030a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4" name="Text Box 60"/>
              <p:cNvSpPr/>
              <p:nvPr/>
            </p:nvSpPr>
            <p:spPr>
              <a:xfrm>
                <a:off x="1324800" y="5885640"/>
                <a:ext cx="6544800" cy="363960"/>
              </a:xfrm>
              <a:prstGeom prst="rect">
                <a:avLst/>
              </a:prstGeom>
              <a:solidFill>
                <a:srgbClr val="7030a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>
                  <a:lnSpc>
                    <a:spcPct val="100000"/>
                  </a:lnSpc>
                </a:pPr>
                <a:r>
                  <a:rPr b="1" lang="ru-RU" sz="1800" spc="-1" strike="noStrike" u="sng">
                    <a:solidFill>
                      <a:srgbClr val="0a1d42"/>
                    </a:solidFill>
                    <a:uFillTx/>
                    <a:latin typeface="Arial"/>
                    <a:hlinkClick r:id="rId11" action="ppaction://hlinksldjump"/>
                  </a:rPr>
                  <a:t>Для лиц с нарушением ОДА (на кресле-коляске) 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65" name="Text Box 61"/>
              <p:cNvSpPr/>
              <p:nvPr/>
            </p:nvSpPr>
            <p:spPr>
              <a:xfrm>
                <a:off x="519120" y="5765760"/>
                <a:ext cx="350280" cy="455400"/>
              </a:xfrm>
              <a:prstGeom prst="rect">
                <a:avLst/>
              </a:prstGeom>
              <a:solidFill>
                <a:srgbClr val="7030a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400" spc="-1" strike="noStrike">
                    <a:solidFill>
                      <a:srgbClr val="ffffff"/>
                    </a:solidFill>
                    <a:latin typeface="Arial"/>
                  </a:rPr>
                  <a:t>6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166" name="Рисунок 47" descr="https://pandia.ru/text/80/648/images/img3_126.jpg"/>
            <p:cNvPicPr/>
            <p:nvPr/>
          </p:nvPicPr>
          <p:blipFill>
            <a:blip r:embed="rId12"/>
            <a:srcRect l="0" t="1909" r="74972" b="0"/>
            <a:stretch/>
          </p:blipFill>
          <p:spPr>
            <a:xfrm>
              <a:off x="7250040" y="5867280"/>
              <a:ext cx="4802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67" name="PlaceHolder 1"/>
          <p:cNvSpPr>
            <a:spLocks noGrp="1"/>
          </p:cNvSpPr>
          <p:nvPr>
            <p:ph type="ftr" idx="7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562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563" name="Прямоугольник 11"/>
          <p:cNvSpPr/>
          <p:nvPr/>
        </p:nvSpPr>
        <p:spPr>
          <a:xfrm>
            <a:off x="585000" y="2066040"/>
            <a:ext cx="11377080" cy="283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Отрадненское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бюджетное 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Отрадненский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 нефтяной техникум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Юго-Западное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государственное бюджетное профессиональное образовательное учреждение Самарской области «Чапаевский губернский колледж им. О.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Колычева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564" name="Группа 19"/>
          <p:cNvGrpSpPr/>
          <p:nvPr/>
        </p:nvGrpSpPr>
        <p:grpSpPr>
          <a:xfrm>
            <a:off x="191520" y="1078200"/>
            <a:ext cx="7693920" cy="904320"/>
            <a:chOff x="191520" y="1078200"/>
            <a:chExt cx="7693920" cy="904320"/>
          </a:xfrm>
        </p:grpSpPr>
        <p:grpSp>
          <p:nvGrpSpPr>
            <p:cNvPr id="565" name="Group 57"/>
            <p:cNvGrpSpPr/>
            <p:nvPr/>
          </p:nvGrpSpPr>
          <p:grpSpPr>
            <a:xfrm>
              <a:off x="191520" y="1078200"/>
              <a:ext cx="7693920" cy="904320"/>
              <a:chOff x="191520" y="1078200"/>
              <a:chExt cx="7693920" cy="904320"/>
            </a:xfrm>
          </p:grpSpPr>
          <p:sp>
            <p:nvSpPr>
              <p:cNvPr id="566" name="AutoShape 58"/>
              <p:cNvSpPr/>
              <p:nvPr/>
            </p:nvSpPr>
            <p:spPr>
              <a:xfrm>
                <a:off x="811800" y="1235160"/>
                <a:ext cx="7073640" cy="603000"/>
              </a:xfrm>
              <a:prstGeom prst="roundRect">
                <a:avLst>
                  <a:gd name="adj" fmla="val 16667"/>
                </a:avLst>
              </a:prstGeom>
              <a:solidFill>
                <a:schemeClr val="tx1">
                  <a:lumMod val="40000"/>
                  <a:lumOff val="60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67" name="AutoShape 59"/>
              <p:cNvSpPr/>
              <p:nvPr/>
            </p:nvSpPr>
            <p:spPr>
              <a:xfrm>
                <a:off x="191520" y="1078200"/>
                <a:ext cx="1116720" cy="904320"/>
              </a:xfrm>
              <a:prstGeom prst="diamond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68" name="Text Box 60"/>
              <p:cNvSpPr/>
              <p:nvPr/>
            </p:nvSpPr>
            <p:spPr>
              <a:xfrm>
                <a:off x="1184040" y="1308600"/>
                <a:ext cx="6098760" cy="363960"/>
              </a:xfrm>
              <a:prstGeom prst="rect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ОДА (верхние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69" name="Text Box 61"/>
              <p:cNvSpPr/>
              <p:nvPr/>
            </p:nvSpPr>
            <p:spPr>
              <a:xfrm>
                <a:off x="552600" y="1208160"/>
                <a:ext cx="350280" cy="455400"/>
              </a:xfrm>
              <a:prstGeom prst="rect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400" spc="-1" strike="noStrike">
                    <a:solidFill>
                      <a:srgbClr val="ffffff"/>
                    </a:solidFill>
                    <a:latin typeface="Arial"/>
                  </a:rPr>
                  <a:t>5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570" name="Группа 21"/>
            <p:cNvGrpSpPr/>
            <p:nvPr/>
          </p:nvGrpSpPr>
          <p:grpSpPr>
            <a:xfrm>
              <a:off x="7232400" y="1313280"/>
              <a:ext cx="485280" cy="483480"/>
              <a:chOff x="7232400" y="1313280"/>
              <a:chExt cx="485280" cy="483480"/>
            </a:xfrm>
          </p:grpSpPr>
          <p:pic>
            <p:nvPicPr>
              <p:cNvPr id="571" name="Рисунок 22" descr="https://pandia.ru/text/80/648/images/img3_126.jpg"/>
              <p:cNvPicPr/>
              <p:nvPr/>
            </p:nvPicPr>
            <p:blipFill>
              <a:blip r:embed="rId9"/>
              <a:srcRect l="49402" t="0" r="24919" b="0"/>
              <a:stretch/>
            </p:blipFill>
            <p:spPr>
              <a:xfrm>
                <a:off x="7232400" y="1313280"/>
                <a:ext cx="485280" cy="483480"/>
              </a:xfrm>
              <a:prstGeom prst="rect">
                <a:avLst/>
              </a:prstGeom>
              <a:ln w="0">
                <a:noFill/>
              </a:ln>
            </p:spPr>
          </p:pic>
          <p:cxnSp>
            <p:nvCxnSpPr>
              <p:cNvPr id="572" name="Прямая соединительная линия 23"/>
              <p:cNvCxnSpPr/>
              <p:nvPr/>
            </p:nvCxnSpPr>
            <p:spPr>
              <a:xfrm flipH="1">
                <a:off x="7243920" y="1316880"/>
                <a:ext cx="432360" cy="370440"/>
              </a:xfrm>
              <a:prstGeom prst="straightConnector1">
                <a:avLst/>
              </a:prstGeom>
              <a:ln w="12700">
                <a:solidFill>
                  <a:srgbClr val="ffffe7"/>
                </a:solidFill>
              </a:ln>
            </p:spPr>
          </p:cxnSp>
        </p:grpSp>
      </p:grpSp>
      <p:sp>
        <p:nvSpPr>
          <p:cNvPr id="573" name="PlaceHolder 2"/>
          <p:cNvSpPr>
            <a:spLocks noGrp="1"/>
          </p:cNvSpPr>
          <p:nvPr>
            <p:ph type="ftr" idx="43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PlaceHolder 1"/>
          <p:cNvSpPr>
            <a:spLocks noGrp="1"/>
          </p:cNvSpPr>
          <p:nvPr>
            <p:ph type="title"/>
          </p:nvPr>
        </p:nvSpPr>
        <p:spPr>
          <a:xfrm>
            <a:off x="407520" y="1850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575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576" name="Прямоугольник 11"/>
          <p:cNvSpPr/>
          <p:nvPr/>
        </p:nvSpPr>
        <p:spPr>
          <a:xfrm>
            <a:off x="407520" y="2073240"/>
            <a:ext cx="11377080" cy="475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Северное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бюджетное профессиональное образовательное учреждение Самарской области «Сергиевский губернский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Северо-Восточное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бюджетное профессиональное образовательное учреждение Самарской области «Губернский колледж города Похвистнево»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Северо-Западное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бюджетное профессиональное образовательное учреждение  Самарской области «Губернский техникум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м.р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Кошкинский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577" name="Группа 19"/>
          <p:cNvGrpSpPr/>
          <p:nvPr/>
        </p:nvGrpSpPr>
        <p:grpSpPr>
          <a:xfrm>
            <a:off x="263520" y="1141200"/>
            <a:ext cx="7693920" cy="904320"/>
            <a:chOff x="263520" y="1141200"/>
            <a:chExt cx="7693920" cy="904320"/>
          </a:xfrm>
        </p:grpSpPr>
        <p:grpSp>
          <p:nvGrpSpPr>
            <p:cNvPr id="578" name="Group 57"/>
            <p:cNvGrpSpPr/>
            <p:nvPr/>
          </p:nvGrpSpPr>
          <p:grpSpPr>
            <a:xfrm>
              <a:off x="263520" y="1141200"/>
              <a:ext cx="7693920" cy="904320"/>
              <a:chOff x="263520" y="1141200"/>
              <a:chExt cx="7693920" cy="904320"/>
            </a:xfrm>
          </p:grpSpPr>
          <p:sp>
            <p:nvSpPr>
              <p:cNvPr id="579" name="AutoShape 58"/>
              <p:cNvSpPr/>
              <p:nvPr/>
            </p:nvSpPr>
            <p:spPr>
              <a:xfrm>
                <a:off x="883800" y="1298520"/>
                <a:ext cx="7073640" cy="603000"/>
              </a:xfrm>
              <a:prstGeom prst="roundRect">
                <a:avLst>
                  <a:gd name="adj" fmla="val 16667"/>
                </a:avLst>
              </a:prstGeom>
              <a:solidFill>
                <a:schemeClr val="tx1">
                  <a:lumMod val="40000"/>
                  <a:lumOff val="60000"/>
                </a:schemeClr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80" name="AutoShape 59"/>
              <p:cNvSpPr/>
              <p:nvPr/>
            </p:nvSpPr>
            <p:spPr>
              <a:xfrm>
                <a:off x="263520" y="1141200"/>
                <a:ext cx="1116720" cy="904320"/>
              </a:xfrm>
              <a:prstGeom prst="diamond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81" name="Text Box 60"/>
              <p:cNvSpPr/>
              <p:nvPr/>
            </p:nvSpPr>
            <p:spPr>
              <a:xfrm>
                <a:off x="1256040" y="1371600"/>
                <a:ext cx="6098760" cy="363960"/>
              </a:xfrm>
              <a:prstGeom prst="rect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ОДА (верхние конечности)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82" name="Text Box 61"/>
              <p:cNvSpPr/>
              <p:nvPr/>
            </p:nvSpPr>
            <p:spPr>
              <a:xfrm>
                <a:off x="624600" y="1271160"/>
                <a:ext cx="350280" cy="455400"/>
              </a:xfrm>
              <a:prstGeom prst="rect">
                <a:avLst/>
              </a:prstGeom>
              <a:solidFill>
                <a:schemeClr val="tx1">
                  <a:lumMod val="40000"/>
                  <a:lumOff val="6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400" spc="-1" strike="noStrike">
                    <a:solidFill>
                      <a:srgbClr val="ffffff"/>
                    </a:solidFill>
                    <a:latin typeface="Arial"/>
                  </a:rPr>
                  <a:t>5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583" name="Группа 21"/>
            <p:cNvGrpSpPr/>
            <p:nvPr/>
          </p:nvGrpSpPr>
          <p:grpSpPr>
            <a:xfrm>
              <a:off x="7304400" y="1376280"/>
              <a:ext cx="485280" cy="483480"/>
              <a:chOff x="7304400" y="1376280"/>
              <a:chExt cx="485280" cy="483480"/>
            </a:xfrm>
          </p:grpSpPr>
          <p:pic>
            <p:nvPicPr>
              <p:cNvPr id="584" name="Рисунок 22" descr="https://pandia.ru/text/80/648/images/img3_126.jpg"/>
              <p:cNvPicPr/>
              <p:nvPr/>
            </p:nvPicPr>
            <p:blipFill>
              <a:blip r:embed="rId12"/>
              <a:srcRect l="49402" t="0" r="24919" b="0"/>
              <a:stretch/>
            </p:blipFill>
            <p:spPr>
              <a:xfrm>
                <a:off x="7304400" y="1376280"/>
                <a:ext cx="485280" cy="483480"/>
              </a:xfrm>
              <a:prstGeom prst="rect">
                <a:avLst/>
              </a:prstGeom>
              <a:ln w="0">
                <a:noFill/>
              </a:ln>
            </p:spPr>
          </p:pic>
          <p:cxnSp>
            <p:nvCxnSpPr>
              <p:cNvPr id="585" name="Прямая соединительная линия 23"/>
              <p:cNvCxnSpPr/>
              <p:nvPr/>
            </p:nvCxnSpPr>
            <p:spPr>
              <a:xfrm flipH="1">
                <a:off x="7315920" y="1379880"/>
                <a:ext cx="432360" cy="370440"/>
              </a:xfrm>
              <a:prstGeom prst="straightConnector1">
                <a:avLst/>
              </a:prstGeom>
              <a:ln w="12700">
                <a:solidFill>
                  <a:srgbClr val="ffffe7"/>
                </a:solidFill>
              </a:ln>
            </p:spPr>
          </p:cxnSp>
        </p:grpSp>
      </p:grpSp>
      <p:sp>
        <p:nvSpPr>
          <p:cNvPr id="586" name="PlaceHolder 2"/>
          <p:cNvSpPr>
            <a:spLocks noGrp="1"/>
          </p:cNvSpPr>
          <p:nvPr>
            <p:ph type="ftr" idx="44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588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589" name="Группа 11"/>
          <p:cNvGrpSpPr/>
          <p:nvPr/>
        </p:nvGrpSpPr>
        <p:grpSpPr>
          <a:xfrm>
            <a:off x="372600" y="1150200"/>
            <a:ext cx="7715880" cy="906480"/>
            <a:chOff x="372600" y="1150200"/>
            <a:chExt cx="7715880" cy="906480"/>
          </a:xfrm>
        </p:grpSpPr>
        <p:grpSp>
          <p:nvGrpSpPr>
            <p:cNvPr id="590" name="Group 57"/>
            <p:cNvGrpSpPr/>
            <p:nvPr/>
          </p:nvGrpSpPr>
          <p:grpSpPr>
            <a:xfrm>
              <a:off x="372600" y="1150200"/>
              <a:ext cx="7704360" cy="906480"/>
              <a:chOff x="372600" y="1150200"/>
              <a:chExt cx="7704360" cy="906480"/>
            </a:xfrm>
          </p:grpSpPr>
          <p:sp>
            <p:nvSpPr>
              <p:cNvPr id="591" name="AutoShape 58"/>
              <p:cNvSpPr/>
              <p:nvPr/>
            </p:nvSpPr>
            <p:spPr>
              <a:xfrm>
                <a:off x="993960" y="1307520"/>
                <a:ext cx="7083000" cy="604440"/>
              </a:xfrm>
              <a:prstGeom prst="roundRect">
                <a:avLst>
                  <a:gd name="adj" fmla="val 16667"/>
                </a:avLst>
              </a:prstGeom>
              <a:solidFill>
                <a:srgbClr val="7030a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92" name="AutoShape 59"/>
              <p:cNvSpPr/>
              <p:nvPr/>
            </p:nvSpPr>
            <p:spPr>
              <a:xfrm>
                <a:off x="372600" y="1150200"/>
                <a:ext cx="1118160" cy="906480"/>
              </a:xfrm>
              <a:prstGeom prst="diamond">
                <a:avLst/>
              </a:prstGeom>
              <a:solidFill>
                <a:srgbClr val="7030a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593" name="Text Box 60"/>
              <p:cNvSpPr/>
              <p:nvPr/>
            </p:nvSpPr>
            <p:spPr>
              <a:xfrm>
                <a:off x="1330560" y="1406160"/>
                <a:ext cx="6544800" cy="363960"/>
              </a:xfrm>
              <a:prstGeom prst="rect">
                <a:avLst/>
              </a:prstGeom>
              <a:solidFill>
                <a:srgbClr val="7030a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ОДА (на кресле-коляске) 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94" name="Text Box 61"/>
              <p:cNvSpPr/>
              <p:nvPr/>
            </p:nvSpPr>
            <p:spPr>
              <a:xfrm>
                <a:off x="736920" y="1280520"/>
                <a:ext cx="350280" cy="455400"/>
              </a:xfrm>
              <a:prstGeom prst="rect">
                <a:avLst/>
              </a:prstGeom>
              <a:solidFill>
                <a:srgbClr val="7030a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400" spc="-1" strike="noStrike">
                    <a:solidFill>
                      <a:srgbClr val="ffffff"/>
                    </a:solidFill>
                    <a:latin typeface="Arial"/>
                  </a:rPr>
                  <a:t>6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595" name="Рисунок 37" descr="https://pandia.ru/text/80/648/images/img3_126.jpg"/>
            <p:cNvPicPr/>
            <p:nvPr/>
          </p:nvPicPr>
          <p:blipFill>
            <a:blip r:embed="rId1"/>
            <a:srcRect l="0" t="1909" r="74972" b="0"/>
            <a:stretch/>
          </p:blipFill>
          <p:spPr>
            <a:xfrm>
              <a:off x="7608240" y="1396800"/>
              <a:ext cx="4802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596" name="Прямоугольник 12"/>
          <p:cNvSpPr/>
          <p:nvPr/>
        </p:nvSpPr>
        <p:spPr>
          <a:xfrm>
            <a:off x="407520" y="2084400"/>
            <a:ext cx="11377080" cy="283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Самарское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автономное профессиональное образовательное учреждение Самарской области «Самарский государственный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бюджетное профессиональное образовательное учреждение Самарской области «Поволжский государственный колледж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«Самарское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художественное училище имени К.С.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Петрова-Водкина»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7" name="PlaceHolder 2"/>
          <p:cNvSpPr>
            <a:spLocks noGrp="1"/>
          </p:cNvSpPr>
          <p:nvPr>
            <p:ph type="ftr" idx="45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599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600" name="Группа 11"/>
          <p:cNvGrpSpPr/>
          <p:nvPr/>
        </p:nvGrpSpPr>
        <p:grpSpPr>
          <a:xfrm>
            <a:off x="372600" y="1150200"/>
            <a:ext cx="7715880" cy="906480"/>
            <a:chOff x="372600" y="1150200"/>
            <a:chExt cx="7715880" cy="906480"/>
          </a:xfrm>
        </p:grpSpPr>
        <p:grpSp>
          <p:nvGrpSpPr>
            <p:cNvPr id="601" name="Group 57"/>
            <p:cNvGrpSpPr/>
            <p:nvPr/>
          </p:nvGrpSpPr>
          <p:grpSpPr>
            <a:xfrm>
              <a:off x="372600" y="1150200"/>
              <a:ext cx="7704360" cy="906480"/>
              <a:chOff x="372600" y="1150200"/>
              <a:chExt cx="7704360" cy="906480"/>
            </a:xfrm>
          </p:grpSpPr>
          <p:sp>
            <p:nvSpPr>
              <p:cNvPr id="602" name="AutoShape 58"/>
              <p:cNvSpPr/>
              <p:nvPr/>
            </p:nvSpPr>
            <p:spPr>
              <a:xfrm>
                <a:off x="993960" y="1307520"/>
                <a:ext cx="7083000" cy="604440"/>
              </a:xfrm>
              <a:prstGeom prst="roundRect">
                <a:avLst>
                  <a:gd name="adj" fmla="val 16667"/>
                </a:avLst>
              </a:prstGeom>
              <a:solidFill>
                <a:srgbClr val="7030a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03" name="AutoShape 59"/>
              <p:cNvSpPr/>
              <p:nvPr/>
            </p:nvSpPr>
            <p:spPr>
              <a:xfrm>
                <a:off x="372600" y="1150200"/>
                <a:ext cx="1118160" cy="906480"/>
              </a:xfrm>
              <a:prstGeom prst="diamond">
                <a:avLst/>
              </a:prstGeom>
              <a:solidFill>
                <a:srgbClr val="7030a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04" name="Text Box 60"/>
              <p:cNvSpPr/>
              <p:nvPr/>
            </p:nvSpPr>
            <p:spPr>
              <a:xfrm>
                <a:off x="1330560" y="1406160"/>
                <a:ext cx="6544800" cy="363960"/>
              </a:xfrm>
              <a:prstGeom prst="rect">
                <a:avLst/>
              </a:prstGeom>
              <a:solidFill>
                <a:srgbClr val="7030a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ОДА (на кресле-коляске) 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05" name="Text Box 61"/>
              <p:cNvSpPr/>
              <p:nvPr/>
            </p:nvSpPr>
            <p:spPr>
              <a:xfrm>
                <a:off x="736920" y="1280520"/>
                <a:ext cx="350280" cy="455400"/>
              </a:xfrm>
              <a:prstGeom prst="rect">
                <a:avLst/>
              </a:prstGeom>
              <a:solidFill>
                <a:srgbClr val="7030a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400" spc="-1" strike="noStrike">
                    <a:solidFill>
                      <a:srgbClr val="ffffff"/>
                    </a:solidFill>
                    <a:latin typeface="Arial"/>
                  </a:rPr>
                  <a:t>6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606" name="Рисунок 37" descr="https://pandia.ru/text/80/648/images/img3_126.jpg"/>
            <p:cNvPicPr/>
            <p:nvPr/>
          </p:nvPicPr>
          <p:blipFill>
            <a:blip r:embed="rId1"/>
            <a:srcRect l="0" t="1909" r="74972" b="0"/>
            <a:stretch/>
          </p:blipFill>
          <p:spPr>
            <a:xfrm>
              <a:off x="7608240" y="1396800"/>
              <a:ext cx="4802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607" name="Прямоугольник 12"/>
          <p:cNvSpPr/>
          <p:nvPr/>
        </p:nvSpPr>
        <p:spPr>
          <a:xfrm>
            <a:off x="407520" y="2084400"/>
            <a:ext cx="11377080" cy="393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Тольттинское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автономное профессиональное образовательное учреждение среднего профессионального образования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«Тольяттинский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социально-педагогический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колледж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государственное автономное профессиональное образовательное учреждение Самарской области «Колледж технического и художественного образования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г.Тольятти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бюджетное профессиональное учреждение Самарской области "Колледж гуманитарных и социально-педагогических дисциплин имени Святителя Алексия, Митрополита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Московского»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государственное бюджетное профессиональное образовательное учреждение Самарской области «Тольяттинский социально-экономический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8" name="PlaceHolder 2"/>
          <p:cNvSpPr>
            <a:spLocks noGrp="1"/>
          </p:cNvSpPr>
          <p:nvPr>
            <p:ph type="ftr" idx="46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610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611" name="Группа 11"/>
          <p:cNvGrpSpPr/>
          <p:nvPr/>
        </p:nvGrpSpPr>
        <p:grpSpPr>
          <a:xfrm>
            <a:off x="372600" y="1150200"/>
            <a:ext cx="7715880" cy="906480"/>
            <a:chOff x="372600" y="1150200"/>
            <a:chExt cx="7715880" cy="906480"/>
          </a:xfrm>
        </p:grpSpPr>
        <p:grpSp>
          <p:nvGrpSpPr>
            <p:cNvPr id="612" name="Group 57"/>
            <p:cNvGrpSpPr/>
            <p:nvPr/>
          </p:nvGrpSpPr>
          <p:grpSpPr>
            <a:xfrm>
              <a:off x="372600" y="1150200"/>
              <a:ext cx="7704360" cy="906480"/>
              <a:chOff x="372600" y="1150200"/>
              <a:chExt cx="7704360" cy="906480"/>
            </a:xfrm>
          </p:grpSpPr>
          <p:sp>
            <p:nvSpPr>
              <p:cNvPr id="613" name="AutoShape 58"/>
              <p:cNvSpPr/>
              <p:nvPr/>
            </p:nvSpPr>
            <p:spPr>
              <a:xfrm>
                <a:off x="993960" y="1307520"/>
                <a:ext cx="7083000" cy="604440"/>
              </a:xfrm>
              <a:prstGeom prst="roundRect">
                <a:avLst>
                  <a:gd name="adj" fmla="val 16667"/>
                </a:avLst>
              </a:prstGeom>
              <a:solidFill>
                <a:srgbClr val="7030a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14" name="AutoShape 59"/>
              <p:cNvSpPr/>
              <p:nvPr/>
            </p:nvSpPr>
            <p:spPr>
              <a:xfrm>
                <a:off x="372600" y="1150200"/>
                <a:ext cx="1118160" cy="906480"/>
              </a:xfrm>
              <a:prstGeom prst="diamond">
                <a:avLst/>
              </a:prstGeom>
              <a:solidFill>
                <a:srgbClr val="7030a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15" name="Text Box 60"/>
              <p:cNvSpPr/>
              <p:nvPr/>
            </p:nvSpPr>
            <p:spPr>
              <a:xfrm>
                <a:off x="1330560" y="1406160"/>
                <a:ext cx="6544800" cy="363960"/>
              </a:xfrm>
              <a:prstGeom prst="rect">
                <a:avLst/>
              </a:prstGeom>
              <a:solidFill>
                <a:srgbClr val="7030a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ОДА (на кресле-коляске) 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16" name="Text Box 61"/>
              <p:cNvSpPr/>
              <p:nvPr/>
            </p:nvSpPr>
            <p:spPr>
              <a:xfrm>
                <a:off x="736920" y="1280520"/>
                <a:ext cx="350280" cy="455400"/>
              </a:xfrm>
              <a:prstGeom prst="rect">
                <a:avLst/>
              </a:prstGeom>
              <a:solidFill>
                <a:srgbClr val="7030a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400" spc="-1" strike="noStrike">
                    <a:solidFill>
                      <a:srgbClr val="ffffff"/>
                    </a:solidFill>
                    <a:latin typeface="Arial"/>
                  </a:rPr>
                  <a:t>6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617" name="Рисунок 37" descr="https://pandia.ru/text/80/648/images/img3_126.jpg"/>
            <p:cNvPicPr/>
            <p:nvPr/>
          </p:nvPicPr>
          <p:blipFill>
            <a:blip r:embed="rId1"/>
            <a:srcRect l="0" t="1909" r="74972" b="0"/>
            <a:stretch/>
          </p:blipFill>
          <p:spPr>
            <a:xfrm>
              <a:off x="7608240" y="1396800"/>
              <a:ext cx="4802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618" name="Прямоугольник 12"/>
          <p:cNvSpPr/>
          <p:nvPr/>
        </p:nvSpPr>
        <p:spPr>
          <a:xfrm>
            <a:off x="407520" y="2265120"/>
            <a:ext cx="11377080" cy="283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Отрадненское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бюджетное профессиональное образовательное учреждение Самарской области 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Отрадненский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 нефтяной техникум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Юго-Западное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Чапаевский губернский колледж им. О.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Колычева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AutoShape 3"/>
          <p:cNvSpPr/>
          <p:nvPr/>
        </p:nvSpPr>
        <p:spPr>
          <a:xfrm>
            <a:off x="3202560" y="1422000"/>
            <a:ext cx="8797680" cy="1764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620" name="PlaceHolder 1"/>
          <p:cNvSpPr>
            <a:spLocks noGrp="1"/>
          </p:cNvSpPr>
          <p:nvPr>
            <p:ph type="title"/>
          </p:nvPr>
        </p:nvSpPr>
        <p:spPr>
          <a:xfrm>
            <a:off x="406800" y="189720"/>
            <a:ext cx="92156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</a:t>
            </a:r>
            <a:br>
              <a:rPr sz="2000"/>
            </a:b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"Сызранский колледж искусств и культуры им.О.Н.Носцовой" 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621" name="Прямоугольник 43"/>
          <p:cNvSpPr/>
          <p:nvPr/>
        </p:nvSpPr>
        <p:spPr>
          <a:xfrm>
            <a:off x="3246480" y="1653480"/>
            <a:ext cx="8753760" cy="13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54.02.01 Дизайн (по отраслям) 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54.02.02 Декоративно-прикладное искусство и народные промыслы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(по видам)</a:t>
            </a: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2" name="Прямоугольник 44"/>
          <p:cNvSpPr/>
          <p:nvPr/>
        </p:nvSpPr>
        <p:spPr>
          <a:xfrm>
            <a:off x="1703520" y="1340640"/>
            <a:ext cx="17326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fffff"/>
                </a:solidFill>
                <a:latin typeface="Arial Narrow"/>
              </a:rPr>
              <a:t>Логотип ПОО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3" name="Прямоугольник 45"/>
          <p:cNvSpPr/>
          <p:nvPr/>
        </p:nvSpPr>
        <p:spPr>
          <a:xfrm>
            <a:off x="406800" y="6424920"/>
            <a:ext cx="120196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446001, Самарская область, г.Сызрань, Лодочный пер., 22    тел.  +7 846 498-45-07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624" name="Группа 5"/>
          <p:cNvGrpSpPr/>
          <p:nvPr/>
        </p:nvGrpSpPr>
        <p:grpSpPr>
          <a:xfrm>
            <a:off x="462600" y="1525320"/>
            <a:ext cx="2242800" cy="1824840"/>
            <a:chOff x="462600" y="1525320"/>
            <a:chExt cx="2242800" cy="1824840"/>
          </a:xfrm>
        </p:grpSpPr>
        <p:sp>
          <p:nvSpPr>
            <p:cNvPr id="625" name="Oval 14"/>
            <p:cNvSpPr/>
            <p:nvPr/>
          </p:nvSpPr>
          <p:spPr>
            <a:xfrm>
              <a:off x="462600" y="211680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626" name="Group 18"/>
            <p:cNvGrpSpPr/>
            <p:nvPr/>
          </p:nvGrpSpPr>
          <p:grpSpPr>
            <a:xfrm>
              <a:off x="687240" y="1525320"/>
              <a:ext cx="1928880" cy="1824840"/>
              <a:chOff x="687240" y="1525320"/>
              <a:chExt cx="1928880" cy="1824840"/>
            </a:xfrm>
          </p:grpSpPr>
          <p:sp>
            <p:nvSpPr>
              <p:cNvPr id="627" name="Oval 19"/>
              <p:cNvSpPr/>
              <p:nvPr/>
            </p:nvSpPr>
            <p:spPr>
              <a:xfrm>
                <a:off x="687240" y="15253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28" name="Oval 20"/>
              <p:cNvSpPr/>
              <p:nvPr/>
            </p:nvSpPr>
            <p:spPr>
              <a:xfrm>
                <a:off x="712080" y="15357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29" name="Oval 21"/>
              <p:cNvSpPr/>
              <p:nvPr/>
            </p:nvSpPr>
            <p:spPr>
              <a:xfrm>
                <a:off x="731880" y="15530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30" name="Oval 22"/>
              <p:cNvSpPr/>
              <p:nvPr/>
            </p:nvSpPr>
            <p:spPr>
              <a:xfrm>
                <a:off x="836640" y="15998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631" name="Text Box 38"/>
            <p:cNvSpPr/>
            <p:nvPr/>
          </p:nvSpPr>
          <p:spPr>
            <a:xfrm>
              <a:off x="695520" y="208980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632" name="Рисунок 5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341360" y="159012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633" name="Picture 2" descr="http://qrcoder.ru/code/?https%3A%2F%2Fszr-coll-isk.ru%2Fapplicants%2Fthe_admissions_committee%2F&amp;4&amp;0"/>
          <p:cNvPicPr/>
          <p:nvPr/>
        </p:nvPicPr>
        <p:blipFill>
          <a:blip r:embed="rId2"/>
          <a:stretch/>
        </p:blipFill>
        <p:spPr>
          <a:xfrm>
            <a:off x="10776600" y="237960"/>
            <a:ext cx="851400" cy="851400"/>
          </a:xfrm>
          <a:prstGeom prst="rect">
            <a:avLst/>
          </a:prstGeom>
          <a:ln w="0">
            <a:noFill/>
          </a:ln>
        </p:spPr>
      </p:pic>
      <p:grpSp>
        <p:nvGrpSpPr>
          <p:cNvPr id="634" name="Группа 39"/>
          <p:cNvGrpSpPr/>
          <p:nvPr/>
        </p:nvGrpSpPr>
        <p:grpSpPr>
          <a:xfrm>
            <a:off x="434880" y="3790080"/>
            <a:ext cx="2337840" cy="1824840"/>
            <a:chOff x="434880" y="3790080"/>
            <a:chExt cx="2337840" cy="1824840"/>
          </a:xfrm>
        </p:grpSpPr>
        <p:sp>
          <p:nvSpPr>
            <p:cNvPr id="635" name="Oval 14"/>
            <p:cNvSpPr/>
            <p:nvPr/>
          </p:nvSpPr>
          <p:spPr>
            <a:xfrm>
              <a:off x="434880" y="437292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636" name="Group 18"/>
            <p:cNvGrpSpPr/>
            <p:nvPr/>
          </p:nvGrpSpPr>
          <p:grpSpPr>
            <a:xfrm>
              <a:off x="662400" y="3790080"/>
              <a:ext cx="1928880" cy="1824840"/>
              <a:chOff x="662400" y="3790080"/>
              <a:chExt cx="1928880" cy="1824840"/>
            </a:xfrm>
          </p:grpSpPr>
          <p:sp>
            <p:nvSpPr>
              <p:cNvPr id="637" name="Oval 19"/>
              <p:cNvSpPr/>
              <p:nvPr/>
            </p:nvSpPr>
            <p:spPr>
              <a:xfrm>
                <a:off x="662400" y="37900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38" name="Oval 20"/>
              <p:cNvSpPr/>
              <p:nvPr/>
            </p:nvSpPr>
            <p:spPr>
              <a:xfrm>
                <a:off x="687240" y="38005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39" name="Oval 21"/>
              <p:cNvSpPr/>
              <p:nvPr/>
            </p:nvSpPr>
            <p:spPr>
              <a:xfrm>
                <a:off x="707040" y="38178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40" name="Oval 22"/>
              <p:cNvSpPr/>
              <p:nvPr/>
            </p:nvSpPr>
            <p:spPr>
              <a:xfrm>
                <a:off x="812160" y="38646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641" name="Text Box 38"/>
            <p:cNvSpPr/>
            <p:nvPr/>
          </p:nvSpPr>
          <p:spPr>
            <a:xfrm>
              <a:off x="579960" y="436176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642" name="Рисунок 53" descr="https://pandia.ru/text/80/648/images/img3_126.jpg"/>
            <p:cNvPicPr/>
            <p:nvPr/>
          </p:nvPicPr>
          <p:blipFill>
            <a:blip r:embed="rId3"/>
            <a:srcRect l="24862" t="0" r="50104" b="1468"/>
            <a:stretch/>
          </p:blipFill>
          <p:spPr>
            <a:xfrm>
              <a:off x="1387800" y="390564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643" name="Прямоугольник 58"/>
          <p:cNvSpPr/>
          <p:nvPr/>
        </p:nvSpPr>
        <p:spPr>
          <a:xfrm>
            <a:off x="3301560" y="3716280"/>
            <a:ext cx="8545680" cy="1793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53.02.03 Инструментальное исполнительство (по видам инструментов)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54.02.01 Дизайн (по отраслям)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54.02.02 Декоративно-прикладное искусство и народные промыслы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(по видам)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4" name="AutoShape 3"/>
          <p:cNvSpPr/>
          <p:nvPr/>
        </p:nvSpPr>
        <p:spPr>
          <a:xfrm>
            <a:off x="3163680" y="3466800"/>
            <a:ext cx="8856000" cy="24606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645" name="PlaceHolder 2"/>
          <p:cNvSpPr>
            <a:spLocks noGrp="1"/>
          </p:cNvSpPr>
          <p:nvPr>
            <p:ph type="ftr" idx="47"/>
          </p:nvPr>
        </p:nvSpPr>
        <p:spPr>
          <a:xfrm>
            <a:off x="9696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"Самарский металлургический колледж"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647" name="Прямоугольник 43"/>
          <p:cNvSpPr/>
          <p:nvPr/>
        </p:nvSpPr>
        <p:spPr>
          <a:xfrm>
            <a:off x="814320" y="6458040"/>
            <a:ext cx="6549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 Narrow"/>
              </a:rPr>
              <a:t>443035, г. Самара ,ул. Нагорная, дом 128   тел.  </a:t>
            </a:r>
            <a:r>
              <a:rPr b="0" lang="en-US" sz="1800" spc="-1" strike="noStrike">
                <a:solidFill>
                  <a:srgbClr val="f2f2f2"/>
                </a:solidFill>
                <a:latin typeface="Arial Narrow"/>
              </a:rPr>
              <a:t>+7 846 956-54-47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648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649" name="Группа 4"/>
          <p:cNvGrpSpPr/>
          <p:nvPr/>
        </p:nvGrpSpPr>
        <p:grpSpPr>
          <a:xfrm>
            <a:off x="452160" y="1595880"/>
            <a:ext cx="2314080" cy="1824840"/>
            <a:chOff x="452160" y="1595880"/>
            <a:chExt cx="2314080" cy="1824840"/>
          </a:xfrm>
        </p:grpSpPr>
        <p:sp>
          <p:nvSpPr>
            <p:cNvPr id="650" name="Oval 14"/>
            <p:cNvSpPr/>
            <p:nvPr/>
          </p:nvSpPr>
          <p:spPr>
            <a:xfrm>
              <a:off x="452160" y="216252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651" name="Group 18"/>
            <p:cNvGrpSpPr/>
            <p:nvPr/>
          </p:nvGrpSpPr>
          <p:grpSpPr>
            <a:xfrm>
              <a:off x="648000" y="1595880"/>
              <a:ext cx="1928880" cy="1824840"/>
              <a:chOff x="648000" y="1595880"/>
              <a:chExt cx="1928880" cy="1824840"/>
            </a:xfrm>
          </p:grpSpPr>
          <p:sp>
            <p:nvSpPr>
              <p:cNvPr id="652" name="Oval 19"/>
              <p:cNvSpPr/>
              <p:nvPr/>
            </p:nvSpPr>
            <p:spPr>
              <a:xfrm>
                <a:off x="648000" y="15958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53" name="Oval 20"/>
              <p:cNvSpPr/>
              <p:nvPr/>
            </p:nvSpPr>
            <p:spPr>
              <a:xfrm>
                <a:off x="672840" y="16059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54" name="Oval 21"/>
              <p:cNvSpPr/>
              <p:nvPr/>
            </p:nvSpPr>
            <p:spPr>
              <a:xfrm>
                <a:off x="692640" y="16236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55" name="Oval 22"/>
              <p:cNvSpPr/>
              <p:nvPr/>
            </p:nvSpPr>
            <p:spPr>
              <a:xfrm>
                <a:off x="772920" y="1658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656" name="Text Box 38"/>
            <p:cNvSpPr/>
            <p:nvPr/>
          </p:nvSpPr>
          <p:spPr>
            <a:xfrm>
              <a:off x="506520" y="213768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657" name="Рисунок 46" descr="https://pandia.ru/text/80/648/images/img3_126.jpg"/>
            <p:cNvPicPr/>
            <p:nvPr/>
          </p:nvPicPr>
          <p:blipFill>
            <a:blip r:embed="rId1"/>
            <a:srcRect l="49402" t="0" r="24919" b="0"/>
            <a:stretch/>
          </p:blipFill>
          <p:spPr>
            <a:xfrm>
              <a:off x="1345320" y="166644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658" name="Группа 5"/>
          <p:cNvGrpSpPr/>
          <p:nvPr/>
        </p:nvGrpSpPr>
        <p:grpSpPr>
          <a:xfrm>
            <a:off x="423720" y="4144680"/>
            <a:ext cx="2337840" cy="1824840"/>
            <a:chOff x="423720" y="4144680"/>
            <a:chExt cx="2337840" cy="1824840"/>
          </a:xfrm>
        </p:grpSpPr>
        <p:sp>
          <p:nvSpPr>
            <p:cNvPr id="659" name="Oval 14"/>
            <p:cNvSpPr/>
            <p:nvPr/>
          </p:nvSpPr>
          <p:spPr>
            <a:xfrm>
              <a:off x="423720" y="472752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660" name="Group 18"/>
            <p:cNvGrpSpPr/>
            <p:nvPr/>
          </p:nvGrpSpPr>
          <p:grpSpPr>
            <a:xfrm>
              <a:off x="651600" y="4144680"/>
              <a:ext cx="1928880" cy="1824840"/>
              <a:chOff x="651600" y="4144680"/>
              <a:chExt cx="1928880" cy="1824840"/>
            </a:xfrm>
          </p:grpSpPr>
          <p:sp>
            <p:nvSpPr>
              <p:cNvPr id="661" name="Oval 19"/>
              <p:cNvSpPr/>
              <p:nvPr/>
            </p:nvSpPr>
            <p:spPr>
              <a:xfrm>
                <a:off x="651600" y="41446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62" name="Oval 20"/>
              <p:cNvSpPr/>
              <p:nvPr/>
            </p:nvSpPr>
            <p:spPr>
              <a:xfrm>
                <a:off x="676080" y="41551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63" name="Oval 21"/>
              <p:cNvSpPr/>
              <p:nvPr/>
            </p:nvSpPr>
            <p:spPr>
              <a:xfrm>
                <a:off x="696240" y="41724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64" name="Oval 22"/>
              <p:cNvSpPr/>
              <p:nvPr/>
            </p:nvSpPr>
            <p:spPr>
              <a:xfrm>
                <a:off x="801000" y="42192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665" name="Text Box 38"/>
            <p:cNvSpPr/>
            <p:nvPr/>
          </p:nvSpPr>
          <p:spPr>
            <a:xfrm>
              <a:off x="568800" y="471636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666" name="Рисунок 44" descr="https://pandia.ru/text/80/648/images/img3_126.jpg"/>
            <p:cNvPicPr/>
            <p:nvPr/>
          </p:nvPicPr>
          <p:blipFill>
            <a:blip r:embed="rId2"/>
            <a:srcRect l="24862" t="0" r="50104" b="1468"/>
            <a:stretch/>
          </p:blipFill>
          <p:spPr>
            <a:xfrm>
              <a:off x="1376640" y="426024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667" name="Picture 4" descr="http://qrcoder.ru/code/?https%3A%2F%2Fcamek.ru%2Findex.php%2Fabiturientu%2Fsvedeniya-o-nabore-abiturientov-s-invalidnostyu-i-ovz&amp;4&amp;0"/>
          <p:cNvPicPr/>
          <p:nvPr/>
        </p:nvPicPr>
        <p:blipFill>
          <a:blip r:embed="rId3"/>
          <a:stretch/>
        </p:blipFill>
        <p:spPr>
          <a:xfrm>
            <a:off x="10767600" y="2224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668" name="Прямоугольник 39"/>
          <p:cNvSpPr/>
          <p:nvPr/>
        </p:nvSpPr>
        <p:spPr>
          <a:xfrm>
            <a:off x="2988720" y="1854720"/>
            <a:ext cx="875376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Экономика и бухгалтерский учет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9" name="Прямоугольник 40"/>
          <p:cNvSpPr/>
          <p:nvPr/>
        </p:nvSpPr>
        <p:spPr>
          <a:xfrm>
            <a:off x="2907360" y="4387680"/>
            <a:ext cx="875376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Экономика и бухгалтерский учет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0" name="AutoShape 3"/>
          <p:cNvSpPr/>
          <p:nvPr/>
        </p:nvSpPr>
        <p:spPr>
          <a:xfrm>
            <a:off x="2779920" y="4063320"/>
            <a:ext cx="8659800" cy="19875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671" name="AutoShape 3"/>
          <p:cNvSpPr/>
          <p:nvPr/>
        </p:nvSpPr>
        <p:spPr>
          <a:xfrm>
            <a:off x="2885760" y="1427040"/>
            <a:ext cx="8538480" cy="20055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672" name="PlaceHolder 2"/>
          <p:cNvSpPr>
            <a:spLocks noGrp="1"/>
          </p:cNvSpPr>
          <p:nvPr>
            <p:ph type="ftr" idx="48"/>
          </p:nvPr>
        </p:nvSpPr>
        <p:spPr>
          <a:xfrm>
            <a:off x="976824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"Самарский металлургический колледж"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674" name="Прямоугольник 43"/>
          <p:cNvSpPr/>
          <p:nvPr/>
        </p:nvSpPr>
        <p:spPr>
          <a:xfrm>
            <a:off x="814320" y="6458040"/>
            <a:ext cx="7873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443035, г. Самара ,ул. Нагорная, дом 128    тел.  </a:t>
            </a:r>
            <a:r>
              <a:rPr b="0" lang="en-US" sz="1800" spc="-1" strike="noStrike">
                <a:solidFill>
                  <a:srgbClr val="f2f2f2"/>
                </a:solidFill>
                <a:latin typeface="Arial"/>
              </a:rPr>
              <a:t>+7 846 956-54-47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675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pic>
        <p:nvPicPr>
          <p:cNvPr id="676" name="Picture 4" descr="http://qrcoder.ru/code/?https%3A%2F%2Fcamek.ru%2Findex.php%2Fabiturientu%2Fsvedeniya-o-nabore-abiturientov-s-invalidnostyu-i-ovz&amp;4&amp;0"/>
          <p:cNvPicPr/>
          <p:nvPr/>
        </p:nvPicPr>
        <p:blipFill>
          <a:blip r:embed="rId1"/>
          <a:stretch/>
        </p:blipFill>
        <p:spPr>
          <a:xfrm>
            <a:off x="10767600" y="2224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677" name="Прямоугольник 39"/>
          <p:cNvSpPr/>
          <p:nvPr/>
        </p:nvSpPr>
        <p:spPr>
          <a:xfrm>
            <a:off x="2826000" y="2339640"/>
            <a:ext cx="8753760" cy="2279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Экономика и бухгалтерский учет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43.01.09 Повар, кондитер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678" name="Группа 25"/>
          <p:cNvGrpSpPr/>
          <p:nvPr/>
        </p:nvGrpSpPr>
        <p:grpSpPr>
          <a:xfrm>
            <a:off x="335520" y="2140560"/>
            <a:ext cx="2242800" cy="1824840"/>
            <a:chOff x="335520" y="2140560"/>
            <a:chExt cx="2242800" cy="1824840"/>
          </a:xfrm>
        </p:grpSpPr>
        <p:sp>
          <p:nvSpPr>
            <p:cNvPr id="679" name="Oval 14"/>
            <p:cNvSpPr/>
            <p:nvPr/>
          </p:nvSpPr>
          <p:spPr>
            <a:xfrm>
              <a:off x="335520" y="273204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680" name="Group 18"/>
            <p:cNvGrpSpPr/>
            <p:nvPr/>
          </p:nvGrpSpPr>
          <p:grpSpPr>
            <a:xfrm>
              <a:off x="560160" y="2140560"/>
              <a:ext cx="1928880" cy="1824840"/>
              <a:chOff x="560160" y="2140560"/>
              <a:chExt cx="1928880" cy="1824840"/>
            </a:xfrm>
          </p:grpSpPr>
          <p:sp>
            <p:nvSpPr>
              <p:cNvPr id="681" name="Oval 19"/>
              <p:cNvSpPr/>
              <p:nvPr/>
            </p:nvSpPr>
            <p:spPr>
              <a:xfrm>
                <a:off x="560160" y="21405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82" name="Oval 20"/>
              <p:cNvSpPr/>
              <p:nvPr/>
            </p:nvSpPr>
            <p:spPr>
              <a:xfrm>
                <a:off x="584640" y="21510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83" name="Oval 21"/>
              <p:cNvSpPr/>
              <p:nvPr/>
            </p:nvSpPr>
            <p:spPr>
              <a:xfrm>
                <a:off x="604800" y="21682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84" name="Oval 22"/>
              <p:cNvSpPr/>
              <p:nvPr/>
            </p:nvSpPr>
            <p:spPr>
              <a:xfrm>
                <a:off x="709560" y="22150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685" name="Text Box 38"/>
            <p:cNvSpPr/>
            <p:nvPr/>
          </p:nvSpPr>
          <p:spPr>
            <a:xfrm>
              <a:off x="568440" y="270504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686" name="Рисунок 29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1214280" y="220536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687" name="AutoShape 3"/>
          <p:cNvSpPr/>
          <p:nvPr/>
        </p:nvSpPr>
        <p:spPr>
          <a:xfrm>
            <a:off x="2572560" y="1969200"/>
            <a:ext cx="8856000" cy="28994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688" name="PlaceHolder 2"/>
          <p:cNvSpPr>
            <a:spLocks noGrp="1"/>
          </p:cNvSpPr>
          <p:nvPr>
            <p:ph type="ftr" idx="49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"Новокуйбышевский гуманитарно-технологический колледж" 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690" name="Прямоугольник 43"/>
          <p:cNvSpPr/>
          <p:nvPr/>
        </p:nvSpPr>
        <p:spPr>
          <a:xfrm>
            <a:off x="814320" y="6458040"/>
            <a:ext cx="9169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г.Новокуйбышевск,  ул.Успенского 2   тел. +7 846 356-42-54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691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692" name="Группа 4"/>
          <p:cNvGrpSpPr/>
          <p:nvPr/>
        </p:nvGrpSpPr>
        <p:grpSpPr>
          <a:xfrm>
            <a:off x="452160" y="1595880"/>
            <a:ext cx="2314080" cy="1824840"/>
            <a:chOff x="452160" y="1595880"/>
            <a:chExt cx="2314080" cy="1824840"/>
          </a:xfrm>
        </p:grpSpPr>
        <p:sp>
          <p:nvSpPr>
            <p:cNvPr id="693" name="Oval 14"/>
            <p:cNvSpPr/>
            <p:nvPr/>
          </p:nvSpPr>
          <p:spPr>
            <a:xfrm>
              <a:off x="452160" y="216252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694" name="Group 18"/>
            <p:cNvGrpSpPr/>
            <p:nvPr/>
          </p:nvGrpSpPr>
          <p:grpSpPr>
            <a:xfrm>
              <a:off x="648000" y="1595880"/>
              <a:ext cx="1928880" cy="1824840"/>
              <a:chOff x="648000" y="1595880"/>
              <a:chExt cx="1928880" cy="1824840"/>
            </a:xfrm>
          </p:grpSpPr>
          <p:sp>
            <p:nvSpPr>
              <p:cNvPr id="695" name="Oval 19"/>
              <p:cNvSpPr/>
              <p:nvPr/>
            </p:nvSpPr>
            <p:spPr>
              <a:xfrm>
                <a:off x="648000" y="15958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96" name="Oval 20"/>
              <p:cNvSpPr/>
              <p:nvPr/>
            </p:nvSpPr>
            <p:spPr>
              <a:xfrm>
                <a:off x="672840" y="16059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97" name="Oval 21"/>
              <p:cNvSpPr/>
              <p:nvPr/>
            </p:nvSpPr>
            <p:spPr>
              <a:xfrm>
                <a:off x="692640" y="16236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698" name="Oval 22"/>
              <p:cNvSpPr/>
              <p:nvPr/>
            </p:nvSpPr>
            <p:spPr>
              <a:xfrm>
                <a:off x="772920" y="1658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699" name="Text Box 38"/>
            <p:cNvSpPr/>
            <p:nvPr/>
          </p:nvSpPr>
          <p:spPr>
            <a:xfrm>
              <a:off x="506520" y="213768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700" name="Рисунок 46" descr="https://pandia.ru/text/80/648/images/img3_126.jpg"/>
            <p:cNvPicPr/>
            <p:nvPr/>
          </p:nvPicPr>
          <p:blipFill>
            <a:blip r:embed="rId1"/>
            <a:srcRect l="49402" t="0" r="24919" b="0"/>
            <a:stretch/>
          </p:blipFill>
          <p:spPr>
            <a:xfrm>
              <a:off x="1345320" y="166644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701" name="Группа 5"/>
          <p:cNvGrpSpPr/>
          <p:nvPr/>
        </p:nvGrpSpPr>
        <p:grpSpPr>
          <a:xfrm>
            <a:off x="423720" y="4144680"/>
            <a:ext cx="2337840" cy="1824840"/>
            <a:chOff x="423720" y="4144680"/>
            <a:chExt cx="2337840" cy="1824840"/>
          </a:xfrm>
        </p:grpSpPr>
        <p:sp>
          <p:nvSpPr>
            <p:cNvPr id="702" name="Oval 14"/>
            <p:cNvSpPr/>
            <p:nvPr/>
          </p:nvSpPr>
          <p:spPr>
            <a:xfrm>
              <a:off x="423720" y="472752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703" name="Group 18"/>
            <p:cNvGrpSpPr/>
            <p:nvPr/>
          </p:nvGrpSpPr>
          <p:grpSpPr>
            <a:xfrm>
              <a:off x="651600" y="4144680"/>
              <a:ext cx="1928880" cy="1824840"/>
              <a:chOff x="651600" y="4144680"/>
              <a:chExt cx="1928880" cy="1824840"/>
            </a:xfrm>
          </p:grpSpPr>
          <p:sp>
            <p:nvSpPr>
              <p:cNvPr id="704" name="Oval 19"/>
              <p:cNvSpPr/>
              <p:nvPr/>
            </p:nvSpPr>
            <p:spPr>
              <a:xfrm>
                <a:off x="651600" y="41446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05" name="Oval 20"/>
              <p:cNvSpPr/>
              <p:nvPr/>
            </p:nvSpPr>
            <p:spPr>
              <a:xfrm>
                <a:off x="676080" y="41551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06" name="Oval 21"/>
              <p:cNvSpPr/>
              <p:nvPr/>
            </p:nvSpPr>
            <p:spPr>
              <a:xfrm>
                <a:off x="696240" y="41724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07" name="Oval 22"/>
              <p:cNvSpPr/>
              <p:nvPr/>
            </p:nvSpPr>
            <p:spPr>
              <a:xfrm>
                <a:off x="801000" y="42192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708" name="Text Box 38"/>
            <p:cNvSpPr/>
            <p:nvPr/>
          </p:nvSpPr>
          <p:spPr>
            <a:xfrm>
              <a:off x="568800" y="471636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709" name="Рисунок 44" descr="https://pandia.ru/text/80/648/images/img3_126.jpg"/>
            <p:cNvPicPr/>
            <p:nvPr/>
          </p:nvPicPr>
          <p:blipFill>
            <a:blip r:embed="rId2"/>
            <a:srcRect l="24862" t="0" r="50104" b="1468"/>
            <a:stretch/>
          </p:blipFill>
          <p:spPr>
            <a:xfrm>
              <a:off x="1376640" y="426024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710" name="Прямоугольник 39"/>
          <p:cNvSpPr/>
          <p:nvPr/>
        </p:nvSpPr>
        <p:spPr>
          <a:xfrm>
            <a:off x="2879640" y="1245240"/>
            <a:ext cx="8753760" cy="2766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           Экономика и бухгалтерский учет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40.02.04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Юриспруденция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1" name="Прямоугольник 25"/>
          <p:cNvSpPr/>
          <p:nvPr/>
        </p:nvSpPr>
        <p:spPr>
          <a:xfrm>
            <a:off x="2904480" y="3875760"/>
            <a:ext cx="8753760" cy="2766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           Экономика и бухгалтерский учет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40.02.04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Юриспруденция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12" name="Picture 2" descr="http://qrcoder.ru/code/?https%3A%2F%2Fnggtk.ru%2Fabiturientam&amp;4&amp;0"/>
          <p:cNvPicPr/>
          <p:nvPr/>
        </p:nvPicPr>
        <p:blipFill>
          <a:blip r:embed="rId3"/>
          <a:stretch/>
        </p:blipFill>
        <p:spPr>
          <a:xfrm>
            <a:off x="10711080" y="23256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713" name="AutoShape 3"/>
          <p:cNvSpPr/>
          <p:nvPr/>
        </p:nvSpPr>
        <p:spPr>
          <a:xfrm>
            <a:off x="2715840" y="3838320"/>
            <a:ext cx="8856000" cy="248868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714" name="AutoShape 3"/>
          <p:cNvSpPr/>
          <p:nvPr/>
        </p:nvSpPr>
        <p:spPr>
          <a:xfrm>
            <a:off x="2707920" y="1309320"/>
            <a:ext cx="8856000" cy="24242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715" name="PlaceHolder 2"/>
          <p:cNvSpPr>
            <a:spLocks noGrp="1"/>
          </p:cNvSpPr>
          <p:nvPr>
            <p:ph type="ftr" idx="50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"Новокуйбышевский гуманитарно-технологический колледж" 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717" name="Прямоугольник 43"/>
          <p:cNvSpPr/>
          <p:nvPr/>
        </p:nvSpPr>
        <p:spPr>
          <a:xfrm>
            <a:off x="814320" y="6458040"/>
            <a:ext cx="9241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г.Новокуйбышевск,  ул.Успенского 2   тел.+7 846 356-42-54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718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719" name="Прямоугольник 39"/>
          <p:cNvSpPr/>
          <p:nvPr/>
        </p:nvSpPr>
        <p:spPr>
          <a:xfrm>
            <a:off x="2905200" y="1206360"/>
            <a:ext cx="8753760" cy="2766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           Экономика и бухгалтерский учет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43.02.15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Поварское и кондитерское дело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40.02.04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Юриспруденция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0" name="Прямоугольник 25"/>
          <p:cNvSpPr/>
          <p:nvPr/>
        </p:nvSpPr>
        <p:spPr>
          <a:xfrm>
            <a:off x="3001320" y="3890520"/>
            <a:ext cx="8753760" cy="300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40.02.04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Юриспруденция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43.01.01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официант, бармен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21" name="Picture 2" descr="http://qrcoder.ru/code/?https%3A%2F%2Fnggtk.ru%2Fabiturientam&amp;4&amp;0"/>
          <p:cNvPicPr/>
          <p:nvPr/>
        </p:nvPicPr>
        <p:blipFill>
          <a:blip r:embed="rId1"/>
          <a:stretch/>
        </p:blipFill>
        <p:spPr>
          <a:xfrm>
            <a:off x="10711080" y="232560"/>
            <a:ext cx="852840" cy="852840"/>
          </a:xfrm>
          <a:prstGeom prst="rect">
            <a:avLst/>
          </a:prstGeom>
          <a:ln w="0">
            <a:noFill/>
          </a:ln>
        </p:spPr>
      </p:pic>
      <p:grpSp>
        <p:nvGrpSpPr>
          <p:cNvPr id="722" name="Группа 26"/>
          <p:cNvGrpSpPr/>
          <p:nvPr/>
        </p:nvGrpSpPr>
        <p:grpSpPr>
          <a:xfrm>
            <a:off x="434520" y="1646640"/>
            <a:ext cx="2242800" cy="1824840"/>
            <a:chOff x="434520" y="1646640"/>
            <a:chExt cx="2242800" cy="1824840"/>
          </a:xfrm>
        </p:grpSpPr>
        <p:sp>
          <p:nvSpPr>
            <p:cNvPr id="723" name="Oval 14"/>
            <p:cNvSpPr/>
            <p:nvPr/>
          </p:nvSpPr>
          <p:spPr>
            <a:xfrm>
              <a:off x="434520" y="2238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724" name="Group 18"/>
            <p:cNvGrpSpPr/>
            <p:nvPr/>
          </p:nvGrpSpPr>
          <p:grpSpPr>
            <a:xfrm>
              <a:off x="659160" y="1646640"/>
              <a:ext cx="1928880" cy="1824840"/>
              <a:chOff x="659160" y="1646640"/>
              <a:chExt cx="1928880" cy="1824840"/>
            </a:xfrm>
          </p:grpSpPr>
          <p:sp>
            <p:nvSpPr>
              <p:cNvPr id="725" name="Oval 19"/>
              <p:cNvSpPr/>
              <p:nvPr/>
            </p:nvSpPr>
            <p:spPr>
              <a:xfrm>
                <a:off x="659160" y="1646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26" name="Oval 20"/>
              <p:cNvSpPr/>
              <p:nvPr/>
            </p:nvSpPr>
            <p:spPr>
              <a:xfrm>
                <a:off x="684000" y="1657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27" name="Oval 21"/>
              <p:cNvSpPr/>
              <p:nvPr/>
            </p:nvSpPr>
            <p:spPr>
              <a:xfrm>
                <a:off x="703800" y="1674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28" name="Oval 22"/>
              <p:cNvSpPr/>
              <p:nvPr/>
            </p:nvSpPr>
            <p:spPr>
              <a:xfrm>
                <a:off x="808560" y="1721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729" name="Text Box 38"/>
            <p:cNvSpPr/>
            <p:nvPr/>
          </p:nvSpPr>
          <p:spPr>
            <a:xfrm>
              <a:off x="667440" y="2211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730" name="Рисунок 30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1313280" y="1711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731" name="Группа 35"/>
          <p:cNvGrpSpPr/>
          <p:nvPr/>
        </p:nvGrpSpPr>
        <p:grpSpPr>
          <a:xfrm>
            <a:off x="450360" y="4181040"/>
            <a:ext cx="2382120" cy="1824840"/>
            <a:chOff x="450360" y="4181040"/>
            <a:chExt cx="2382120" cy="1824840"/>
          </a:xfrm>
        </p:grpSpPr>
        <p:sp>
          <p:nvSpPr>
            <p:cNvPr id="732" name="Oval 14"/>
            <p:cNvSpPr/>
            <p:nvPr/>
          </p:nvSpPr>
          <p:spPr>
            <a:xfrm>
              <a:off x="450360" y="473364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733" name="Group 18"/>
            <p:cNvGrpSpPr/>
            <p:nvPr/>
          </p:nvGrpSpPr>
          <p:grpSpPr>
            <a:xfrm>
              <a:off x="702360" y="4181040"/>
              <a:ext cx="1928880" cy="1824840"/>
              <a:chOff x="702360" y="4181040"/>
              <a:chExt cx="1928880" cy="1824840"/>
            </a:xfrm>
          </p:grpSpPr>
          <p:sp>
            <p:nvSpPr>
              <p:cNvPr id="734" name="Oval 19"/>
              <p:cNvSpPr/>
              <p:nvPr/>
            </p:nvSpPr>
            <p:spPr>
              <a:xfrm>
                <a:off x="702360" y="41810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35" name="Oval 20"/>
              <p:cNvSpPr/>
              <p:nvPr/>
            </p:nvSpPr>
            <p:spPr>
              <a:xfrm>
                <a:off x="726840" y="41914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36" name="Oval 21"/>
              <p:cNvSpPr/>
              <p:nvPr/>
            </p:nvSpPr>
            <p:spPr>
              <a:xfrm>
                <a:off x="747000" y="42087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37" name="Oval 22"/>
              <p:cNvSpPr/>
              <p:nvPr/>
            </p:nvSpPr>
            <p:spPr>
              <a:xfrm>
                <a:off x="851760" y="42555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738" name="Text Box 38"/>
            <p:cNvSpPr/>
            <p:nvPr/>
          </p:nvSpPr>
          <p:spPr>
            <a:xfrm>
              <a:off x="696240" y="478080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739" name="Рисунок 40" descr="https://mo-strelna.ru/upload_files/pomosh/2.png"/>
            <p:cNvPicPr/>
            <p:nvPr/>
          </p:nvPicPr>
          <p:blipFill>
            <a:blip r:embed="rId3"/>
            <a:srcRect l="0" t="0" r="73700" b="0"/>
            <a:stretch/>
          </p:blipFill>
          <p:spPr>
            <a:xfrm>
              <a:off x="1423440" y="432864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740" name="AutoShape 3"/>
          <p:cNvSpPr/>
          <p:nvPr/>
        </p:nvSpPr>
        <p:spPr>
          <a:xfrm>
            <a:off x="2894760" y="3858840"/>
            <a:ext cx="8804880" cy="25545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741" name="AutoShape 3"/>
          <p:cNvSpPr/>
          <p:nvPr/>
        </p:nvSpPr>
        <p:spPr>
          <a:xfrm>
            <a:off x="2844000" y="1221840"/>
            <a:ext cx="8856000" cy="25164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742" name="PlaceHolder 2"/>
          <p:cNvSpPr>
            <a:spLocks noGrp="1"/>
          </p:cNvSpPr>
          <p:nvPr>
            <p:ph type="ftr" idx="51"/>
          </p:nvPr>
        </p:nvSpPr>
        <p:spPr>
          <a:xfrm>
            <a:off x="9696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169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170" name="Группа 10"/>
          <p:cNvGrpSpPr/>
          <p:nvPr/>
        </p:nvGrpSpPr>
        <p:grpSpPr>
          <a:xfrm>
            <a:off x="78480" y="1065960"/>
            <a:ext cx="7570440" cy="898560"/>
            <a:chOff x="78480" y="1065960"/>
            <a:chExt cx="7570440" cy="898560"/>
          </a:xfrm>
        </p:grpSpPr>
        <p:grpSp>
          <p:nvGrpSpPr>
            <p:cNvPr id="171" name="Group 42"/>
            <p:cNvGrpSpPr/>
            <p:nvPr/>
          </p:nvGrpSpPr>
          <p:grpSpPr>
            <a:xfrm>
              <a:off x="78480" y="1065960"/>
              <a:ext cx="7570440" cy="898560"/>
              <a:chOff x="78480" y="1065960"/>
              <a:chExt cx="7570440" cy="898560"/>
            </a:xfrm>
          </p:grpSpPr>
          <p:sp>
            <p:nvSpPr>
              <p:cNvPr id="172" name="AutoShape 43"/>
              <p:cNvSpPr/>
              <p:nvPr/>
            </p:nvSpPr>
            <p:spPr>
              <a:xfrm>
                <a:off x="689040" y="1221840"/>
                <a:ext cx="6959880" cy="59904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7cb444"/>
                  </a:gs>
                  <a:gs pos="50000">
                    <a:srgbClr val="afd18d"/>
                  </a:gs>
                  <a:gs pos="100000">
                    <a:srgbClr val="7cb444"/>
                  </a:gs>
                </a:gsLst>
                <a:lin ang="5400000"/>
              </a:gra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3" name="AutoShape 44"/>
              <p:cNvSpPr/>
              <p:nvPr/>
            </p:nvSpPr>
            <p:spPr>
              <a:xfrm>
                <a:off x="78480" y="1065960"/>
                <a:ext cx="1098720" cy="898560"/>
              </a:xfrm>
              <a:prstGeom prst="diamond">
                <a:avLst/>
              </a:prstGeom>
              <a:solidFill>
                <a:schemeClr val="accent2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4" name="Text Box 45"/>
              <p:cNvSpPr/>
              <p:nvPr/>
            </p:nvSpPr>
            <p:spPr>
              <a:xfrm>
                <a:off x="1055160" y="1294920"/>
                <a:ext cx="627804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интеллекта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75" name="Text Box 46"/>
              <p:cNvSpPr/>
              <p:nvPr/>
            </p:nvSpPr>
            <p:spPr>
              <a:xfrm>
                <a:off x="432360" y="1194840"/>
                <a:ext cx="350280" cy="455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1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176" name="Рисунок 36" descr="https://pandia.ru/text/80/648/images/img3_126.jpg"/>
            <p:cNvPicPr/>
            <p:nvPr/>
          </p:nvPicPr>
          <p:blipFill>
            <a:blip r:embed="rId1"/>
            <a:srcRect l="74914" t="0" r="0" b="0"/>
            <a:stretch/>
          </p:blipFill>
          <p:spPr>
            <a:xfrm>
              <a:off x="6884280" y="1294920"/>
              <a:ext cx="619560" cy="5392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77" name="Прямоугольник 11"/>
          <p:cNvSpPr/>
          <p:nvPr/>
        </p:nvSpPr>
        <p:spPr>
          <a:xfrm>
            <a:off x="348120" y="1876680"/>
            <a:ext cx="11377080" cy="5027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Самарское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бюджетное профессиональное образовательное учреждение Самарской области «Технологический колледж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им.Н.Д.Кузнецова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«Самарский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государственный колледж сервисных технологий 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дизайна»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«Самарский многопрофильный колледж им. Бартенева В.В.»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Тольяттинское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автономное профессиональное образовательное учреждение Самарской области «Тольяттинский колледж сервисных технологий и предпринимательства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г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8" action="ppaction://hlinksldjump"/>
              </a:rPr>
              <a:t>автономное профессиональное образовательное учреждение Самарской области «Тольяттинский машиностроительный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ftr" idx="8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«Тольяттинский колледж сервисных технологий и предпринимательства»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744" name="Прямоугольник 43"/>
          <p:cNvSpPr/>
          <p:nvPr/>
        </p:nvSpPr>
        <p:spPr>
          <a:xfrm>
            <a:off x="814320" y="6458040"/>
            <a:ext cx="96739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445022, Самарская область, г.о. Тольятти, улица Ленина, 37     тел.  +7 848 236-70-83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745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746" name="Прямоугольник 39"/>
          <p:cNvSpPr/>
          <p:nvPr/>
        </p:nvSpPr>
        <p:spPr>
          <a:xfrm>
            <a:off x="2803320" y="1174320"/>
            <a:ext cx="9075960" cy="568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08.01.24      Мастер столярно-плотничных паркетных и стекольных работ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43.02.15      Поварское и кондитерское дело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43.02.17      Технология индустрии красоты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43.01.09      Повар, кондитер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35.02.12      Садово-парковое и ландшафтное строительство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38.02.05      Товароведение и экспертиза качества потребительских товаров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    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    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15.02.09       Аддитивные технологии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18418c"/>
              </a:buClr>
              <a:buFont typeface="StarSymbol"/>
              <a:buAutoNum type="arabicPlain" startAt="16909"/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           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Портной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17530           Рабочий зеленого строительства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специальное коррекционное, 8 вида Срок обучения: 1 год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747" name="Группа 26"/>
          <p:cNvGrpSpPr/>
          <p:nvPr/>
        </p:nvGrpSpPr>
        <p:grpSpPr>
          <a:xfrm>
            <a:off x="215640" y="1599120"/>
            <a:ext cx="2242800" cy="1824840"/>
            <a:chOff x="215640" y="1599120"/>
            <a:chExt cx="2242800" cy="1824840"/>
          </a:xfrm>
        </p:grpSpPr>
        <p:sp>
          <p:nvSpPr>
            <p:cNvPr id="748" name="Oval 14"/>
            <p:cNvSpPr/>
            <p:nvPr/>
          </p:nvSpPr>
          <p:spPr>
            <a:xfrm>
              <a:off x="215640" y="219024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749" name="Group 18"/>
            <p:cNvGrpSpPr/>
            <p:nvPr/>
          </p:nvGrpSpPr>
          <p:grpSpPr>
            <a:xfrm>
              <a:off x="440280" y="1599120"/>
              <a:ext cx="1928880" cy="1824840"/>
              <a:chOff x="440280" y="1599120"/>
              <a:chExt cx="1928880" cy="1824840"/>
            </a:xfrm>
          </p:grpSpPr>
          <p:sp>
            <p:nvSpPr>
              <p:cNvPr id="750" name="Oval 19"/>
              <p:cNvSpPr/>
              <p:nvPr/>
            </p:nvSpPr>
            <p:spPr>
              <a:xfrm>
                <a:off x="440280" y="15991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51" name="Oval 20"/>
              <p:cNvSpPr/>
              <p:nvPr/>
            </p:nvSpPr>
            <p:spPr>
              <a:xfrm>
                <a:off x="464760" y="16092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52" name="Oval 21"/>
              <p:cNvSpPr/>
              <p:nvPr/>
            </p:nvSpPr>
            <p:spPr>
              <a:xfrm>
                <a:off x="484920" y="16268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53" name="Oval 22"/>
              <p:cNvSpPr/>
              <p:nvPr/>
            </p:nvSpPr>
            <p:spPr>
              <a:xfrm>
                <a:off x="589680" y="16736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754" name="Text Box 38"/>
            <p:cNvSpPr/>
            <p:nvPr/>
          </p:nvSpPr>
          <p:spPr>
            <a:xfrm>
              <a:off x="448560" y="216360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755" name="Рисунок 30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094400" y="166392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756" name="AutoShape 3"/>
          <p:cNvSpPr/>
          <p:nvPr/>
        </p:nvSpPr>
        <p:spPr>
          <a:xfrm>
            <a:off x="2685960" y="1101240"/>
            <a:ext cx="9051840" cy="52491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pic>
        <p:nvPicPr>
          <p:cNvPr id="757" name="Picture 2" descr="http://qrcoder.ru/code/?http%3A%2F%2Fttstp.tgl.net.ru%2Fobuchenie-lits-s-ovz&amp;4&amp;0"/>
          <p:cNvPicPr/>
          <p:nvPr/>
        </p:nvPicPr>
        <p:blipFill>
          <a:blip r:embed="rId2"/>
          <a:stretch/>
        </p:blipFill>
        <p:spPr>
          <a:xfrm>
            <a:off x="10884960" y="19332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758" name="PlaceHolder 2"/>
          <p:cNvSpPr>
            <a:spLocks noGrp="1"/>
          </p:cNvSpPr>
          <p:nvPr>
            <p:ph type="ftr" idx="52"/>
          </p:nvPr>
        </p:nvSpPr>
        <p:spPr>
          <a:xfrm>
            <a:off x="1077660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«Тольяттинский колледж сервисных технологий и предпринимательства»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760" name="Прямоугольник 43"/>
          <p:cNvSpPr/>
          <p:nvPr/>
        </p:nvSpPr>
        <p:spPr>
          <a:xfrm>
            <a:off x="814320" y="6458040"/>
            <a:ext cx="96739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445022, Самарская область, г.о. Тольятти, улица Ленина, 37     тел.  +7 848 236-70-83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761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762" name="Прямоугольник 39"/>
          <p:cNvSpPr/>
          <p:nvPr/>
        </p:nvSpPr>
        <p:spPr>
          <a:xfrm>
            <a:off x="2803320" y="1560960"/>
            <a:ext cx="9075960" cy="203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43.02.16      Туризм и гостеприимство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    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    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17530           Рабочий зеленого строительства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 Срок обучения: 1 год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3" name="AutoShape 3"/>
          <p:cNvSpPr/>
          <p:nvPr/>
        </p:nvSpPr>
        <p:spPr>
          <a:xfrm>
            <a:off x="2685960" y="1417320"/>
            <a:ext cx="9051840" cy="238428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pic>
        <p:nvPicPr>
          <p:cNvPr id="764" name="Picture 2" descr="http://qrcoder.ru/code/?http%3A%2F%2Fttstp.tgl.net.ru%2Fobuchenie-lits-s-ovz&amp;4&amp;0"/>
          <p:cNvPicPr/>
          <p:nvPr/>
        </p:nvPicPr>
        <p:blipFill>
          <a:blip r:embed="rId1"/>
          <a:stretch/>
        </p:blipFill>
        <p:spPr>
          <a:xfrm>
            <a:off x="10884960" y="193320"/>
            <a:ext cx="852840" cy="852840"/>
          </a:xfrm>
          <a:prstGeom prst="rect">
            <a:avLst/>
          </a:prstGeom>
          <a:ln w="0">
            <a:noFill/>
          </a:ln>
        </p:spPr>
      </p:pic>
      <p:grpSp>
        <p:nvGrpSpPr>
          <p:cNvPr id="765" name="Группа 16"/>
          <p:cNvGrpSpPr/>
          <p:nvPr/>
        </p:nvGrpSpPr>
        <p:grpSpPr>
          <a:xfrm>
            <a:off x="154080" y="1679400"/>
            <a:ext cx="2382120" cy="1824840"/>
            <a:chOff x="154080" y="1679400"/>
            <a:chExt cx="2382120" cy="1824840"/>
          </a:xfrm>
        </p:grpSpPr>
        <p:sp>
          <p:nvSpPr>
            <p:cNvPr id="766" name="Oval 14"/>
            <p:cNvSpPr/>
            <p:nvPr/>
          </p:nvSpPr>
          <p:spPr>
            <a:xfrm>
              <a:off x="154080" y="223200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767" name="Group 18"/>
            <p:cNvGrpSpPr/>
            <p:nvPr/>
          </p:nvGrpSpPr>
          <p:grpSpPr>
            <a:xfrm>
              <a:off x="406080" y="1679400"/>
              <a:ext cx="1928880" cy="1824840"/>
              <a:chOff x="406080" y="1679400"/>
              <a:chExt cx="1928880" cy="1824840"/>
            </a:xfrm>
          </p:grpSpPr>
          <p:sp>
            <p:nvSpPr>
              <p:cNvPr id="768" name="Oval 19"/>
              <p:cNvSpPr/>
              <p:nvPr/>
            </p:nvSpPr>
            <p:spPr>
              <a:xfrm>
                <a:off x="406080" y="16794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69" name="Oval 20"/>
              <p:cNvSpPr/>
              <p:nvPr/>
            </p:nvSpPr>
            <p:spPr>
              <a:xfrm>
                <a:off x="430920" y="16894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70" name="Oval 21"/>
              <p:cNvSpPr/>
              <p:nvPr/>
            </p:nvSpPr>
            <p:spPr>
              <a:xfrm>
                <a:off x="450720" y="17071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71" name="Oval 22"/>
              <p:cNvSpPr/>
              <p:nvPr/>
            </p:nvSpPr>
            <p:spPr>
              <a:xfrm>
                <a:off x="555480" y="17535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772" name="Text Box 38"/>
            <p:cNvSpPr/>
            <p:nvPr/>
          </p:nvSpPr>
          <p:spPr>
            <a:xfrm>
              <a:off x="399960" y="227916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773" name="Рисунок 20" descr="https://mo-strelna.ru/upload_files/pomosh/2.png"/>
            <p:cNvPicPr/>
            <p:nvPr/>
          </p:nvPicPr>
          <p:blipFill>
            <a:blip r:embed="rId2"/>
            <a:srcRect l="0" t="0" r="73700" b="0"/>
            <a:stretch/>
          </p:blipFill>
          <p:spPr>
            <a:xfrm>
              <a:off x="1127160" y="18270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774" name="Прямоугольник 35"/>
          <p:cNvSpPr/>
          <p:nvPr/>
        </p:nvSpPr>
        <p:spPr>
          <a:xfrm>
            <a:off x="2944440" y="4388400"/>
            <a:ext cx="893448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343080" indent="-343080">
              <a:lnSpc>
                <a:spcPct val="100000"/>
              </a:lnSpc>
              <a:buClr>
                <a:srgbClr val="18418c"/>
              </a:buClr>
              <a:buFont typeface="StarSymbol"/>
              <a:buAutoNum type="arabicPlain" startAt="16909"/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         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Портной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 Срок обучения: 1 год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17530         Рабочий зеленого строительства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 Срок обучения: 1 год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5" name="AutoShape 3"/>
          <p:cNvSpPr/>
          <p:nvPr/>
        </p:nvSpPr>
        <p:spPr>
          <a:xfrm>
            <a:off x="2685960" y="4220280"/>
            <a:ext cx="9051840" cy="16592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776" name="Группа 38"/>
          <p:cNvGrpSpPr/>
          <p:nvPr/>
        </p:nvGrpSpPr>
        <p:grpSpPr>
          <a:xfrm>
            <a:off x="179640" y="3950640"/>
            <a:ext cx="2129400" cy="1824840"/>
            <a:chOff x="179640" y="3950640"/>
            <a:chExt cx="2129400" cy="1824840"/>
          </a:xfrm>
        </p:grpSpPr>
        <p:sp>
          <p:nvSpPr>
            <p:cNvPr id="777" name="Oval 14"/>
            <p:cNvSpPr/>
            <p:nvPr/>
          </p:nvSpPr>
          <p:spPr>
            <a:xfrm>
              <a:off x="179640" y="4548600"/>
              <a:ext cx="431640" cy="73692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778" name="Group 28"/>
            <p:cNvGrpSpPr/>
            <p:nvPr/>
          </p:nvGrpSpPr>
          <p:grpSpPr>
            <a:xfrm>
              <a:off x="379800" y="3950640"/>
              <a:ext cx="1929240" cy="1824840"/>
              <a:chOff x="379800" y="3950640"/>
              <a:chExt cx="1929240" cy="1824840"/>
            </a:xfrm>
          </p:grpSpPr>
          <p:sp>
            <p:nvSpPr>
              <p:cNvPr id="779" name="Oval 29"/>
              <p:cNvSpPr/>
              <p:nvPr/>
            </p:nvSpPr>
            <p:spPr>
              <a:xfrm>
                <a:off x="379800" y="3950640"/>
                <a:ext cx="192924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80" name="Oval 30"/>
              <p:cNvSpPr/>
              <p:nvPr/>
            </p:nvSpPr>
            <p:spPr>
              <a:xfrm>
                <a:off x="404640" y="3960720"/>
                <a:ext cx="188316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81" name="Oval 31"/>
              <p:cNvSpPr/>
              <p:nvPr/>
            </p:nvSpPr>
            <p:spPr>
              <a:xfrm>
                <a:off x="424440" y="3978360"/>
                <a:ext cx="1790640" cy="166320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82" name="Oval 32"/>
              <p:cNvSpPr/>
              <p:nvPr/>
            </p:nvSpPr>
            <p:spPr>
              <a:xfrm>
                <a:off x="527760" y="3950640"/>
                <a:ext cx="159156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pic>
          <p:nvPicPr>
            <p:cNvPr id="783" name="Рисунок 42" descr="https://pandia.ru/text/80/648/images/img3_126.jpg"/>
            <p:cNvPicPr/>
            <p:nvPr/>
          </p:nvPicPr>
          <p:blipFill>
            <a:blip r:embed="rId3"/>
            <a:srcRect l="74914" t="0" r="0" b="0"/>
            <a:stretch/>
          </p:blipFill>
          <p:spPr>
            <a:xfrm>
              <a:off x="1171440" y="4076280"/>
              <a:ext cx="472680" cy="481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784" name="Text Box 38"/>
            <p:cNvSpPr/>
            <p:nvPr/>
          </p:nvSpPr>
          <p:spPr>
            <a:xfrm>
              <a:off x="690120" y="4538880"/>
              <a:ext cx="146268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интеллекта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785" name="PlaceHolder 2"/>
          <p:cNvSpPr>
            <a:spLocks noGrp="1"/>
          </p:cNvSpPr>
          <p:nvPr>
            <p:ph type="ftr" idx="53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«Тольяттинский колледж сервисных технологий и предпринимательства»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787" name="Прямоугольник 43"/>
          <p:cNvSpPr/>
          <p:nvPr/>
        </p:nvSpPr>
        <p:spPr>
          <a:xfrm>
            <a:off x="814320" y="6458040"/>
            <a:ext cx="96739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445022, Самарская область, г.о. Тольятти, улица Ленина, 37     тел.  +7 848 236-70-83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788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789" name="Прямоугольник 39"/>
          <p:cNvSpPr/>
          <p:nvPr/>
        </p:nvSpPr>
        <p:spPr>
          <a:xfrm>
            <a:off x="2776680" y="1340640"/>
            <a:ext cx="9075960" cy="2523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38.02.05      Товароведение и экспертиза качества потребительских товаров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     Информационные системы и программирование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                    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(в т.ч. для лиц на кресле-коляске)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    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16909           Портной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 Срок обучения: 1 год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0" name="AutoShape 3"/>
          <p:cNvSpPr/>
          <p:nvPr/>
        </p:nvSpPr>
        <p:spPr>
          <a:xfrm>
            <a:off x="2712240" y="1280880"/>
            <a:ext cx="9051840" cy="30348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pic>
        <p:nvPicPr>
          <p:cNvPr id="791" name="Picture 2" descr="http://qrcoder.ru/code/?http%3A%2F%2Fttstp.tgl.net.ru%2Fobuchenie-lits-s-ovz&amp;4&amp;0"/>
          <p:cNvPicPr/>
          <p:nvPr/>
        </p:nvPicPr>
        <p:blipFill>
          <a:blip r:embed="rId1"/>
          <a:stretch/>
        </p:blipFill>
        <p:spPr>
          <a:xfrm>
            <a:off x="10884960" y="193320"/>
            <a:ext cx="852840" cy="852840"/>
          </a:xfrm>
          <a:prstGeom prst="rect">
            <a:avLst/>
          </a:prstGeom>
          <a:ln w="0">
            <a:noFill/>
          </a:ln>
        </p:spPr>
      </p:pic>
      <p:grpSp>
        <p:nvGrpSpPr>
          <p:cNvPr id="792" name="Группа 25"/>
          <p:cNvGrpSpPr/>
          <p:nvPr/>
        </p:nvGrpSpPr>
        <p:grpSpPr>
          <a:xfrm>
            <a:off x="292680" y="1412640"/>
            <a:ext cx="2338200" cy="1824840"/>
            <a:chOff x="292680" y="1412640"/>
            <a:chExt cx="2338200" cy="1824840"/>
          </a:xfrm>
        </p:grpSpPr>
        <p:sp>
          <p:nvSpPr>
            <p:cNvPr id="793" name="Oval 14"/>
            <p:cNvSpPr/>
            <p:nvPr/>
          </p:nvSpPr>
          <p:spPr>
            <a:xfrm>
              <a:off x="292680" y="199548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794" name="Group 18"/>
            <p:cNvGrpSpPr/>
            <p:nvPr/>
          </p:nvGrpSpPr>
          <p:grpSpPr>
            <a:xfrm>
              <a:off x="520560" y="1412640"/>
              <a:ext cx="1928880" cy="1824840"/>
              <a:chOff x="520560" y="1412640"/>
              <a:chExt cx="1928880" cy="1824840"/>
            </a:xfrm>
          </p:grpSpPr>
          <p:sp>
            <p:nvSpPr>
              <p:cNvPr id="795" name="Oval 19"/>
              <p:cNvSpPr/>
              <p:nvPr/>
            </p:nvSpPr>
            <p:spPr>
              <a:xfrm>
                <a:off x="520560" y="1412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96" name="Oval 20"/>
              <p:cNvSpPr/>
              <p:nvPr/>
            </p:nvSpPr>
            <p:spPr>
              <a:xfrm>
                <a:off x="545400" y="1423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97" name="Oval 21"/>
              <p:cNvSpPr/>
              <p:nvPr/>
            </p:nvSpPr>
            <p:spPr>
              <a:xfrm>
                <a:off x="565200" y="1440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798" name="Oval 22"/>
              <p:cNvSpPr/>
              <p:nvPr/>
            </p:nvSpPr>
            <p:spPr>
              <a:xfrm>
                <a:off x="669960" y="1487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799" name="Text Box 38"/>
            <p:cNvSpPr/>
            <p:nvPr/>
          </p:nvSpPr>
          <p:spPr>
            <a:xfrm>
              <a:off x="438120" y="198432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800" name="Рисунок 29" descr="https://pandia.ru/text/80/648/images/img3_126.jpg"/>
            <p:cNvPicPr/>
            <p:nvPr/>
          </p:nvPicPr>
          <p:blipFill>
            <a:blip r:embed="rId2"/>
            <a:srcRect l="24862" t="0" r="50104" b="1468"/>
            <a:stretch/>
          </p:blipFill>
          <p:spPr>
            <a:xfrm>
              <a:off x="1245600" y="15282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801" name="Прямоугольник 35"/>
          <p:cNvSpPr/>
          <p:nvPr/>
        </p:nvSpPr>
        <p:spPr>
          <a:xfrm>
            <a:off x="2954520" y="4791600"/>
            <a:ext cx="907596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    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    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2" name="AutoShape 3"/>
          <p:cNvSpPr/>
          <p:nvPr/>
        </p:nvSpPr>
        <p:spPr>
          <a:xfrm>
            <a:off x="2725200" y="4709880"/>
            <a:ext cx="9051840" cy="12405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803" name="Группа 40"/>
          <p:cNvGrpSpPr/>
          <p:nvPr/>
        </p:nvGrpSpPr>
        <p:grpSpPr>
          <a:xfrm>
            <a:off x="214920" y="4394880"/>
            <a:ext cx="2314080" cy="1824840"/>
            <a:chOff x="214920" y="4394880"/>
            <a:chExt cx="2314080" cy="1824840"/>
          </a:xfrm>
        </p:grpSpPr>
        <p:sp>
          <p:nvSpPr>
            <p:cNvPr id="804" name="Oval 14"/>
            <p:cNvSpPr/>
            <p:nvPr/>
          </p:nvSpPr>
          <p:spPr>
            <a:xfrm>
              <a:off x="214920" y="496152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805" name="Group 18"/>
            <p:cNvGrpSpPr/>
            <p:nvPr/>
          </p:nvGrpSpPr>
          <p:grpSpPr>
            <a:xfrm>
              <a:off x="410760" y="4394880"/>
              <a:ext cx="1928880" cy="1824840"/>
              <a:chOff x="410760" y="4394880"/>
              <a:chExt cx="1928880" cy="1824840"/>
            </a:xfrm>
          </p:grpSpPr>
          <p:sp>
            <p:nvSpPr>
              <p:cNvPr id="806" name="Oval 19"/>
              <p:cNvSpPr/>
              <p:nvPr/>
            </p:nvSpPr>
            <p:spPr>
              <a:xfrm>
                <a:off x="410760" y="43948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07" name="Oval 20"/>
              <p:cNvSpPr/>
              <p:nvPr/>
            </p:nvSpPr>
            <p:spPr>
              <a:xfrm>
                <a:off x="435600" y="44049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08" name="Oval 21"/>
              <p:cNvSpPr/>
              <p:nvPr/>
            </p:nvSpPr>
            <p:spPr>
              <a:xfrm>
                <a:off x="455400" y="44226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09" name="Oval 22"/>
              <p:cNvSpPr/>
              <p:nvPr/>
            </p:nvSpPr>
            <p:spPr>
              <a:xfrm>
                <a:off x="560160" y="44694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810" name="Text Box 38"/>
            <p:cNvSpPr/>
            <p:nvPr/>
          </p:nvSpPr>
          <p:spPr>
            <a:xfrm>
              <a:off x="269280" y="493704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811" name="Рисунок 45" descr="https://pandia.ru/text/80/648/images/img3_126.jpg"/>
            <p:cNvPicPr/>
            <p:nvPr/>
          </p:nvPicPr>
          <p:blipFill>
            <a:blip r:embed="rId3"/>
            <a:srcRect l="49402" t="0" r="24919" b="0"/>
            <a:stretch/>
          </p:blipFill>
          <p:spPr>
            <a:xfrm>
              <a:off x="1107720" y="446544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812" name="PlaceHolder 2"/>
          <p:cNvSpPr>
            <a:spLocks noGrp="1"/>
          </p:cNvSpPr>
          <p:nvPr>
            <p:ph type="ftr" idx="54"/>
          </p:nvPr>
        </p:nvSpPr>
        <p:spPr>
          <a:xfrm>
            <a:off x="995688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PlaceHolder 1"/>
          <p:cNvSpPr>
            <a:spLocks noGrp="1"/>
          </p:cNvSpPr>
          <p:nvPr>
            <p:ph type="title"/>
          </p:nvPr>
        </p:nvSpPr>
        <p:spPr>
          <a:xfrm>
            <a:off x="259920" y="1846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"Обшаровский государственный техникум им.В.И.Суркова"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814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445550, Самарская область, Приволжский район, с.Обшаровка, ул. Советская 131 тел. +7 846 479-32-40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815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816" name="Прямоугольник 39"/>
          <p:cNvSpPr/>
          <p:nvPr/>
        </p:nvSpPr>
        <p:spPr>
          <a:xfrm>
            <a:off x="2895480" y="2074320"/>
            <a:ext cx="90759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    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7" name="AutoShape 3"/>
          <p:cNvSpPr/>
          <p:nvPr/>
        </p:nvSpPr>
        <p:spPr>
          <a:xfrm>
            <a:off x="2793600" y="1861200"/>
            <a:ext cx="9051840" cy="11498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pic>
        <p:nvPicPr>
          <p:cNvPr id="818" name="Picture 2" descr="http://qrcoder.ru/code/?http%3A%2F%2Fgbpou-ogt.3dn.ru%2Findex%2Fabiturientam%2F0-21&amp;4&amp;0"/>
          <p:cNvPicPr/>
          <p:nvPr/>
        </p:nvPicPr>
        <p:blipFill>
          <a:blip r:embed="rId1"/>
          <a:stretch/>
        </p:blipFill>
        <p:spPr>
          <a:xfrm>
            <a:off x="10860120" y="2242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819" name="Прямоугольник 8"/>
          <p:cNvSpPr/>
          <p:nvPr/>
        </p:nvSpPr>
        <p:spPr>
          <a:xfrm>
            <a:off x="2895480" y="4209480"/>
            <a:ext cx="90759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    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0" name="AutoShape 3"/>
          <p:cNvSpPr/>
          <p:nvPr/>
        </p:nvSpPr>
        <p:spPr>
          <a:xfrm>
            <a:off x="2843640" y="3984840"/>
            <a:ext cx="9051840" cy="12999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821" name="Группа 30"/>
          <p:cNvGrpSpPr/>
          <p:nvPr/>
        </p:nvGrpSpPr>
        <p:grpSpPr>
          <a:xfrm>
            <a:off x="169920" y="1523880"/>
            <a:ext cx="2242800" cy="1824840"/>
            <a:chOff x="169920" y="1523880"/>
            <a:chExt cx="2242800" cy="1824840"/>
          </a:xfrm>
        </p:grpSpPr>
        <p:sp>
          <p:nvSpPr>
            <p:cNvPr id="822" name="Oval 14"/>
            <p:cNvSpPr/>
            <p:nvPr/>
          </p:nvSpPr>
          <p:spPr>
            <a:xfrm>
              <a:off x="169920" y="211536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823" name="Group 18"/>
            <p:cNvGrpSpPr/>
            <p:nvPr/>
          </p:nvGrpSpPr>
          <p:grpSpPr>
            <a:xfrm>
              <a:off x="394920" y="1523880"/>
              <a:ext cx="1928880" cy="1824840"/>
              <a:chOff x="394920" y="1523880"/>
              <a:chExt cx="1928880" cy="1824840"/>
            </a:xfrm>
          </p:grpSpPr>
          <p:sp>
            <p:nvSpPr>
              <p:cNvPr id="824" name="Oval 19"/>
              <p:cNvSpPr/>
              <p:nvPr/>
            </p:nvSpPr>
            <p:spPr>
              <a:xfrm>
                <a:off x="394920" y="15238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25" name="Oval 20"/>
              <p:cNvSpPr/>
              <p:nvPr/>
            </p:nvSpPr>
            <p:spPr>
              <a:xfrm>
                <a:off x="419400" y="15343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26" name="Oval 21"/>
              <p:cNvSpPr/>
              <p:nvPr/>
            </p:nvSpPr>
            <p:spPr>
              <a:xfrm>
                <a:off x="439560" y="15516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27" name="Oval 22"/>
              <p:cNvSpPr/>
              <p:nvPr/>
            </p:nvSpPr>
            <p:spPr>
              <a:xfrm>
                <a:off x="544320" y="15984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828" name="Text Box 38"/>
            <p:cNvSpPr/>
            <p:nvPr/>
          </p:nvSpPr>
          <p:spPr>
            <a:xfrm>
              <a:off x="402840" y="208836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829" name="Рисунок 34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1049040" y="158868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830" name="Группа 21"/>
          <p:cNvGrpSpPr/>
          <p:nvPr/>
        </p:nvGrpSpPr>
        <p:grpSpPr>
          <a:xfrm>
            <a:off x="105480" y="3649320"/>
            <a:ext cx="2382120" cy="1824840"/>
            <a:chOff x="105480" y="3649320"/>
            <a:chExt cx="2382120" cy="1824840"/>
          </a:xfrm>
        </p:grpSpPr>
        <p:sp>
          <p:nvSpPr>
            <p:cNvPr id="831" name="Oval 14"/>
            <p:cNvSpPr/>
            <p:nvPr/>
          </p:nvSpPr>
          <p:spPr>
            <a:xfrm>
              <a:off x="105480" y="420192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832" name="Group 18"/>
            <p:cNvGrpSpPr/>
            <p:nvPr/>
          </p:nvGrpSpPr>
          <p:grpSpPr>
            <a:xfrm>
              <a:off x="357480" y="3649320"/>
              <a:ext cx="1928880" cy="1824840"/>
              <a:chOff x="357480" y="3649320"/>
              <a:chExt cx="1928880" cy="1824840"/>
            </a:xfrm>
          </p:grpSpPr>
          <p:sp>
            <p:nvSpPr>
              <p:cNvPr id="833" name="Oval 19"/>
              <p:cNvSpPr/>
              <p:nvPr/>
            </p:nvSpPr>
            <p:spPr>
              <a:xfrm>
                <a:off x="357480" y="36493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34" name="Oval 20"/>
              <p:cNvSpPr/>
              <p:nvPr/>
            </p:nvSpPr>
            <p:spPr>
              <a:xfrm>
                <a:off x="382320" y="36597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35" name="Oval 21"/>
              <p:cNvSpPr/>
              <p:nvPr/>
            </p:nvSpPr>
            <p:spPr>
              <a:xfrm>
                <a:off x="402120" y="36770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36" name="Oval 22"/>
              <p:cNvSpPr/>
              <p:nvPr/>
            </p:nvSpPr>
            <p:spPr>
              <a:xfrm>
                <a:off x="506880" y="37238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837" name="Text Box 38"/>
            <p:cNvSpPr/>
            <p:nvPr/>
          </p:nvSpPr>
          <p:spPr>
            <a:xfrm>
              <a:off x="351360" y="424908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838" name="Рисунок 25" descr="https://mo-strelna.ru/upload_files/pomosh/2.png"/>
            <p:cNvPicPr/>
            <p:nvPr/>
          </p:nvPicPr>
          <p:blipFill>
            <a:blip r:embed="rId3"/>
            <a:srcRect l="0" t="0" r="73700" b="0"/>
            <a:stretch/>
          </p:blipFill>
          <p:spPr>
            <a:xfrm>
              <a:off x="1078560" y="379692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839" name="PlaceHolder 2"/>
          <p:cNvSpPr>
            <a:spLocks noGrp="1"/>
          </p:cNvSpPr>
          <p:nvPr>
            <p:ph type="ftr" idx="55"/>
          </p:nvPr>
        </p:nvSpPr>
        <p:spPr>
          <a:xfrm>
            <a:off x="995688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"Тольяттинский электротехнический техникум"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841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г. Тольятти, ул. Комсомольская, 163,  тел. +7 848 226-01-15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842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843" name="AutoShape 3"/>
          <p:cNvSpPr/>
          <p:nvPr/>
        </p:nvSpPr>
        <p:spPr>
          <a:xfrm>
            <a:off x="2603160" y="1607040"/>
            <a:ext cx="9051840" cy="3924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844" name="Группа 30"/>
          <p:cNvGrpSpPr/>
          <p:nvPr/>
        </p:nvGrpSpPr>
        <p:grpSpPr>
          <a:xfrm>
            <a:off x="191520" y="1779120"/>
            <a:ext cx="2242800" cy="1824840"/>
            <a:chOff x="191520" y="1779120"/>
            <a:chExt cx="2242800" cy="1824840"/>
          </a:xfrm>
        </p:grpSpPr>
        <p:sp>
          <p:nvSpPr>
            <p:cNvPr id="845" name="Oval 14"/>
            <p:cNvSpPr/>
            <p:nvPr/>
          </p:nvSpPr>
          <p:spPr>
            <a:xfrm>
              <a:off x="191520" y="237024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846" name="Group 18"/>
            <p:cNvGrpSpPr/>
            <p:nvPr/>
          </p:nvGrpSpPr>
          <p:grpSpPr>
            <a:xfrm>
              <a:off x="416160" y="1779120"/>
              <a:ext cx="1928880" cy="1824840"/>
              <a:chOff x="416160" y="1779120"/>
              <a:chExt cx="1928880" cy="1824840"/>
            </a:xfrm>
          </p:grpSpPr>
          <p:sp>
            <p:nvSpPr>
              <p:cNvPr id="847" name="Oval 19"/>
              <p:cNvSpPr/>
              <p:nvPr/>
            </p:nvSpPr>
            <p:spPr>
              <a:xfrm>
                <a:off x="416160" y="17791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48" name="Oval 20"/>
              <p:cNvSpPr/>
              <p:nvPr/>
            </p:nvSpPr>
            <p:spPr>
              <a:xfrm>
                <a:off x="440640" y="17892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49" name="Oval 21"/>
              <p:cNvSpPr/>
              <p:nvPr/>
            </p:nvSpPr>
            <p:spPr>
              <a:xfrm>
                <a:off x="460800" y="18068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50" name="Oval 22"/>
              <p:cNvSpPr/>
              <p:nvPr/>
            </p:nvSpPr>
            <p:spPr>
              <a:xfrm>
                <a:off x="565560" y="18532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851" name="Text Box 38"/>
            <p:cNvSpPr/>
            <p:nvPr/>
          </p:nvSpPr>
          <p:spPr>
            <a:xfrm>
              <a:off x="424440" y="234360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852" name="Рисунок 34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070280" y="184392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853" name="Прямоугольник 40"/>
          <p:cNvSpPr/>
          <p:nvPr/>
        </p:nvSpPr>
        <p:spPr>
          <a:xfrm>
            <a:off x="2769480" y="1700280"/>
            <a:ext cx="8820720" cy="3496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08.01.18 Электромонтажник электронных сетей и электрооборудования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11.02.16 Монтаж, техническое обслуживание и ремонт электронных приборов и устройств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13.02.11 Техническая эксплуатация и обслуживание электрического и электромеханического оборудования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                    </a:t>
            </a: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11 классов (заочно)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23.02.07 Техническое обслуживание и ремонт двигателей, систем и агрегатов автомобилей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23.02.05 Эксплуатация транспортного электрооборудования и автоматики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54" name="Picture 2" descr="http://qrcoder.ru/code/?https%3A%2F%2Fwww.tlt-tet.ru%2F&amp;4&amp;0"/>
          <p:cNvPicPr/>
          <p:nvPr/>
        </p:nvPicPr>
        <p:blipFill>
          <a:blip r:embed="rId2"/>
          <a:stretch/>
        </p:blipFill>
        <p:spPr>
          <a:xfrm>
            <a:off x="10802160" y="21312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855" name="PlaceHolder 2"/>
          <p:cNvSpPr>
            <a:spLocks noGrp="1"/>
          </p:cNvSpPr>
          <p:nvPr>
            <p:ph type="ftr" idx="56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"Самарский государственный колледж сервисных технологий и дизайна" 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857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443020 г. Самара, ул. Галактионовская, 37 </a:t>
            </a: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,  тел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. +7 846 332-41-84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858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859" name="AutoShape 3"/>
          <p:cNvSpPr/>
          <p:nvPr/>
        </p:nvSpPr>
        <p:spPr>
          <a:xfrm>
            <a:off x="2466000" y="1248840"/>
            <a:ext cx="9051840" cy="2232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860" name="Группа 30"/>
          <p:cNvGrpSpPr/>
          <p:nvPr/>
        </p:nvGrpSpPr>
        <p:grpSpPr>
          <a:xfrm>
            <a:off x="191520" y="1656000"/>
            <a:ext cx="2242800" cy="1824840"/>
            <a:chOff x="191520" y="1656000"/>
            <a:chExt cx="2242800" cy="1824840"/>
          </a:xfrm>
        </p:grpSpPr>
        <p:sp>
          <p:nvSpPr>
            <p:cNvPr id="861" name="Oval 14"/>
            <p:cNvSpPr/>
            <p:nvPr/>
          </p:nvSpPr>
          <p:spPr>
            <a:xfrm>
              <a:off x="191520" y="2247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862" name="Group 18"/>
            <p:cNvGrpSpPr/>
            <p:nvPr/>
          </p:nvGrpSpPr>
          <p:grpSpPr>
            <a:xfrm>
              <a:off x="416160" y="1656000"/>
              <a:ext cx="1928880" cy="1824840"/>
              <a:chOff x="416160" y="1656000"/>
              <a:chExt cx="1928880" cy="1824840"/>
            </a:xfrm>
          </p:grpSpPr>
          <p:sp>
            <p:nvSpPr>
              <p:cNvPr id="863" name="Oval 19"/>
              <p:cNvSpPr/>
              <p:nvPr/>
            </p:nvSpPr>
            <p:spPr>
              <a:xfrm>
                <a:off x="416160" y="1656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64" name="Oval 20"/>
              <p:cNvSpPr/>
              <p:nvPr/>
            </p:nvSpPr>
            <p:spPr>
              <a:xfrm>
                <a:off x="440640" y="1666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65" name="Oval 21"/>
              <p:cNvSpPr/>
              <p:nvPr/>
            </p:nvSpPr>
            <p:spPr>
              <a:xfrm>
                <a:off x="460800" y="1683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66" name="Oval 22"/>
              <p:cNvSpPr/>
              <p:nvPr/>
            </p:nvSpPr>
            <p:spPr>
              <a:xfrm>
                <a:off x="565560" y="1730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867" name="Text Box 38"/>
            <p:cNvSpPr/>
            <p:nvPr/>
          </p:nvSpPr>
          <p:spPr>
            <a:xfrm>
              <a:off x="424440" y="222048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868" name="Рисунок 34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070280" y="172080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869" name="Прямоугольник 40"/>
          <p:cNvSpPr/>
          <p:nvPr/>
        </p:nvSpPr>
        <p:spPr>
          <a:xfrm>
            <a:off x="2697120" y="1791720"/>
            <a:ext cx="882072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54.02.02 Декоративно-прикладное искусство и народные промыслы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16909 Портной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70" name="Picture 2" descr="http://qrcoder.ru/code/?https%3A%2F%2Fsgkstd.ru%2Fspecialnosti-i-professii&amp;4&amp;0"/>
          <p:cNvPicPr/>
          <p:nvPr/>
        </p:nvPicPr>
        <p:blipFill>
          <a:blip r:embed="rId2"/>
          <a:stretch/>
        </p:blipFill>
        <p:spPr>
          <a:xfrm>
            <a:off x="10877400" y="18576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871" name="PlaceHolder 2"/>
          <p:cNvSpPr>
            <a:spLocks noGrp="1"/>
          </p:cNvSpPr>
          <p:nvPr>
            <p:ph type="ftr" idx="57"/>
          </p:nvPr>
        </p:nvSpPr>
        <p:spPr>
          <a:xfrm>
            <a:off x="9696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872" name="Группа 17"/>
          <p:cNvGrpSpPr/>
          <p:nvPr/>
        </p:nvGrpSpPr>
        <p:grpSpPr>
          <a:xfrm>
            <a:off x="215640" y="4092120"/>
            <a:ext cx="2129040" cy="1824840"/>
            <a:chOff x="215640" y="4092120"/>
            <a:chExt cx="2129040" cy="1824840"/>
          </a:xfrm>
        </p:grpSpPr>
        <p:sp>
          <p:nvSpPr>
            <p:cNvPr id="873" name="Oval 14"/>
            <p:cNvSpPr/>
            <p:nvPr/>
          </p:nvSpPr>
          <p:spPr>
            <a:xfrm>
              <a:off x="215640" y="4690440"/>
              <a:ext cx="431640" cy="73692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874" name="Group 28"/>
            <p:cNvGrpSpPr/>
            <p:nvPr/>
          </p:nvGrpSpPr>
          <p:grpSpPr>
            <a:xfrm>
              <a:off x="415440" y="4092120"/>
              <a:ext cx="1929240" cy="1824840"/>
              <a:chOff x="415440" y="4092120"/>
              <a:chExt cx="1929240" cy="1824840"/>
            </a:xfrm>
          </p:grpSpPr>
          <p:sp>
            <p:nvSpPr>
              <p:cNvPr id="875" name="Oval 29"/>
              <p:cNvSpPr/>
              <p:nvPr/>
            </p:nvSpPr>
            <p:spPr>
              <a:xfrm>
                <a:off x="415440" y="4092120"/>
                <a:ext cx="192924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76" name="Oval 30"/>
              <p:cNvSpPr/>
              <p:nvPr/>
            </p:nvSpPr>
            <p:spPr>
              <a:xfrm>
                <a:off x="440280" y="4102560"/>
                <a:ext cx="188316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77" name="Oval 31"/>
              <p:cNvSpPr/>
              <p:nvPr/>
            </p:nvSpPr>
            <p:spPr>
              <a:xfrm>
                <a:off x="460440" y="4119840"/>
                <a:ext cx="1790640" cy="166320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78" name="Oval 32"/>
              <p:cNvSpPr/>
              <p:nvPr/>
            </p:nvSpPr>
            <p:spPr>
              <a:xfrm>
                <a:off x="563400" y="4092120"/>
                <a:ext cx="159156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pic>
          <p:nvPicPr>
            <p:cNvPr id="879" name="Рисунок 20" descr="https://pandia.ru/text/80/648/images/img3_126.jpg"/>
            <p:cNvPicPr/>
            <p:nvPr/>
          </p:nvPicPr>
          <p:blipFill>
            <a:blip r:embed="rId4"/>
            <a:srcRect l="74914" t="0" r="0" b="0"/>
            <a:stretch/>
          </p:blipFill>
          <p:spPr>
            <a:xfrm>
              <a:off x="1207080" y="4218120"/>
              <a:ext cx="472680" cy="481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880" name="Text Box 38"/>
            <p:cNvSpPr/>
            <p:nvPr/>
          </p:nvSpPr>
          <p:spPr>
            <a:xfrm>
              <a:off x="726120" y="4680720"/>
              <a:ext cx="146268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интеллекта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881" name="AutoShape 3"/>
          <p:cNvSpPr/>
          <p:nvPr/>
        </p:nvSpPr>
        <p:spPr>
          <a:xfrm>
            <a:off x="2703600" y="4484520"/>
            <a:ext cx="9051840" cy="10152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882" name="Прямоугольник 27"/>
          <p:cNvSpPr/>
          <p:nvPr/>
        </p:nvSpPr>
        <p:spPr>
          <a:xfrm>
            <a:off x="2855160" y="4730040"/>
            <a:ext cx="874872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16909 Портной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нет, Срок обучения: 1 год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3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884" name="AutoShape 3"/>
          <p:cNvSpPr/>
          <p:nvPr/>
        </p:nvSpPr>
        <p:spPr>
          <a:xfrm>
            <a:off x="2793960" y="1892520"/>
            <a:ext cx="9051840" cy="212328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885" name="Группа 69"/>
          <p:cNvGrpSpPr/>
          <p:nvPr/>
        </p:nvGrpSpPr>
        <p:grpSpPr>
          <a:xfrm>
            <a:off x="300240" y="2032560"/>
            <a:ext cx="2337840" cy="1824840"/>
            <a:chOff x="300240" y="2032560"/>
            <a:chExt cx="2337840" cy="1824840"/>
          </a:xfrm>
        </p:grpSpPr>
        <p:sp>
          <p:nvSpPr>
            <p:cNvPr id="886" name="Oval 14"/>
            <p:cNvSpPr/>
            <p:nvPr/>
          </p:nvSpPr>
          <p:spPr>
            <a:xfrm>
              <a:off x="300240" y="261504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887" name="Group 18"/>
            <p:cNvGrpSpPr/>
            <p:nvPr/>
          </p:nvGrpSpPr>
          <p:grpSpPr>
            <a:xfrm>
              <a:off x="528120" y="2032560"/>
              <a:ext cx="1928880" cy="1824840"/>
              <a:chOff x="528120" y="2032560"/>
              <a:chExt cx="1928880" cy="1824840"/>
            </a:xfrm>
          </p:grpSpPr>
          <p:sp>
            <p:nvSpPr>
              <p:cNvPr id="888" name="Oval 19"/>
              <p:cNvSpPr/>
              <p:nvPr/>
            </p:nvSpPr>
            <p:spPr>
              <a:xfrm>
                <a:off x="528120" y="20325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89" name="Oval 20"/>
              <p:cNvSpPr/>
              <p:nvPr/>
            </p:nvSpPr>
            <p:spPr>
              <a:xfrm>
                <a:off x="552600" y="20426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90" name="Oval 21"/>
              <p:cNvSpPr/>
              <p:nvPr/>
            </p:nvSpPr>
            <p:spPr>
              <a:xfrm>
                <a:off x="572760" y="20602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891" name="Oval 22"/>
              <p:cNvSpPr/>
              <p:nvPr/>
            </p:nvSpPr>
            <p:spPr>
              <a:xfrm>
                <a:off x="677520" y="21067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892" name="Text Box 38"/>
            <p:cNvSpPr/>
            <p:nvPr/>
          </p:nvSpPr>
          <p:spPr>
            <a:xfrm>
              <a:off x="445320" y="260424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893" name="Рисунок 53" descr="https://pandia.ru/text/80/648/images/img3_126.jpg"/>
            <p:cNvPicPr/>
            <p:nvPr/>
          </p:nvPicPr>
          <p:blipFill>
            <a:blip r:embed="rId1"/>
            <a:srcRect l="24862" t="0" r="50104" b="1468"/>
            <a:stretch/>
          </p:blipFill>
          <p:spPr>
            <a:xfrm>
              <a:off x="1253160" y="214812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894" name="PlaceHolder 1"/>
          <p:cNvSpPr>
            <a:spLocks noGrp="1"/>
          </p:cNvSpPr>
          <p:nvPr>
            <p:ph type="ftr" idx="58"/>
          </p:nvPr>
        </p:nvSpPr>
        <p:spPr>
          <a:xfrm>
            <a:off x="976824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2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95" name="Rectangle 5"/>
          <p:cNvSpPr/>
          <p:nvPr/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noAutofit/>
          </a:bodyPr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"Тольяттинский электротехнический техникум"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96" name="Picture 2" descr="http://qrcoder.ru/code/?https%3A%2F%2Fwww.tlt-tet.ru%2F&amp;4&amp;0"/>
          <p:cNvPicPr/>
          <p:nvPr/>
        </p:nvPicPr>
        <p:blipFill>
          <a:blip r:embed="rId3"/>
          <a:stretch/>
        </p:blipFill>
        <p:spPr>
          <a:xfrm>
            <a:off x="10802160" y="21312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897" name="Прямоугольник 44"/>
          <p:cNvSpPr/>
          <p:nvPr/>
        </p:nvSpPr>
        <p:spPr>
          <a:xfrm>
            <a:off x="3119400" y="2169720"/>
            <a:ext cx="882072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11.02.16 Монтаж, техническое обслуживание и ремонт электронных приборов и устройств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43.02.16    туризм и гостеприимство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11 классов 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8" name="Прямоугольник 46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г. Тольятти, ул. Комсомольская, 163,  тел. +7 848 226-01-15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"Самарский медицинский колледж им. Н.Ляпиной" 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900" name="Прямоугольник 43"/>
          <p:cNvSpPr/>
          <p:nvPr/>
        </p:nvSpPr>
        <p:spPr>
          <a:xfrm>
            <a:off x="10497600" y="7343280"/>
            <a:ext cx="852840" cy="283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г. Самара ул. Полевая,80,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+7 846 337-02-39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901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902" name="Прямоугольник 39"/>
          <p:cNvSpPr/>
          <p:nvPr/>
        </p:nvSpPr>
        <p:spPr>
          <a:xfrm>
            <a:off x="2621520" y="1410480"/>
            <a:ext cx="8971920" cy="1793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31.02.01 Лечебное дело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31.02.03 Лабораторная диагностика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34.02.01 Сестринское дело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3" name="AutoShape 3"/>
          <p:cNvSpPr/>
          <p:nvPr/>
        </p:nvSpPr>
        <p:spPr>
          <a:xfrm>
            <a:off x="2378520" y="1373040"/>
            <a:ext cx="9051840" cy="165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904" name="AutoShape 3"/>
          <p:cNvSpPr/>
          <p:nvPr/>
        </p:nvSpPr>
        <p:spPr>
          <a:xfrm>
            <a:off x="2495520" y="4653000"/>
            <a:ext cx="9051840" cy="1583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905" name="Прямоугольник 61"/>
          <p:cNvSpPr/>
          <p:nvPr/>
        </p:nvSpPr>
        <p:spPr>
          <a:xfrm>
            <a:off x="2646360" y="4856040"/>
            <a:ext cx="897192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31.02.03 Лабораторная диагностика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34.02.01 Сестринское дело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906" name="Группа 62"/>
          <p:cNvGrpSpPr/>
          <p:nvPr/>
        </p:nvGrpSpPr>
        <p:grpSpPr>
          <a:xfrm>
            <a:off x="0" y="1282680"/>
            <a:ext cx="2242800" cy="1824840"/>
            <a:chOff x="0" y="1282680"/>
            <a:chExt cx="2242800" cy="1824840"/>
          </a:xfrm>
        </p:grpSpPr>
        <p:sp>
          <p:nvSpPr>
            <p:cNvPr id="907" name="Oval 14"/>
            <p:cNvSpPr/>
            <p:nvPr/>
          </p:nvSpPr>
          <p:spPr>
            <a:xfrm>
              <a:off x="0" y="187416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908" name="Group 18"/>
            <p:cNvGrpSpPr/>
            <p:nvPr/>
          </p:nvGrpSpPr>
          <p:grpSpPr>
            <a:xfrm>
              <a:off x="224640" y="1282680"/>
              <a:ext cx="1928880" cy="1824840"/>
              <a:chOff x="224640" y="1282680"/>
              <a:chExt cx="1928880" cy="1824840"/>
            </a:xfrm>
          </p:grpSpPr>
          <p:sp>
            <p:nvSpPr>
              <p:cNvPr id="909" name="Oval 19"/>
              <p:cNvSpPr/>
              <p:nvPr/>
            </p:nvSpPr>
            <p:spPr>
              <a:xfrm>
                <a:off x="224640" y="12826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10" name="Oval 20"/>
              <p:cNvSpPr/>
              <p:nvPr/>
            </p:nvSpPr>
            <p:spPr>
              <a:xfrm>
                <a:off x="249480" y="12931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11" name="Oval 21"/>
              <p:cNvSpPr/>
              <p:nvPr/>
            </p:nvSpPr>
            <p:spPr>
              <a:xfrm>
                <a:off x="269280" y="13104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12" name="Oval 22"/>
              <p:cNvSpPr/>
              <p:nvPr/>
            </p:nvSpPr>
            <p:spPr>
              <a:xfrm>
                <a:off x="374040" y="13572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913" name="Text Box 38"/>
            <p:cNvSpPr/>
            <p:nvPr/>
          </p:nvSpPr>
          <p:spPr>
            <a:xfrm>
              <a:off x="232920" y="184716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914" name="Рисунок 67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878760" y="134748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915" name="AutoShape 3"/>
          <p:cNvSpPr/>
          <p:nvPr/>
        </p:nvSpPr>
        <p:spPr>
          <a:xfrm>
            <a:off x="2423520" y="3285000"/>
            <a:ext cx="9051840" cy="11181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916" name="Прямоугольник 73"/>
          <p:cNvSpPr/>
          <p:nvPr/>
        </p:nvSpPr>
        <p:spPr>
          <a:xfrm>
            <a:off x="2639520" y="3525120"/>
            <a:ext cx="871092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31.02.03 Лабораторная диагностика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17" name="Picture 2" descr="http://qrcoder.ru/code/?http%3A%2F%2Fwww.smedk.ru%2F%3Fpage_id%3D38&amp;4&amp;0"/>
          <p:cNvPicPr/>
          <p:nvPr/>
        </p:nvPicPr>
        <p:blipFill>
          <a:blip r:embed="rId2"/>
          <a:stretch/>
        </p:blipFill>
        <p:spPr>
          <a:xfrm>
            <a:off x="10727640" y="24300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918" name="Прямоугольник 40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г. Самара, ул. Полевая, 80,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+7 846 337-02-39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919" name="Группа 21"/>
          <p:cNvGrpSpPr/>
          <p:nvPr/>
        </p:nvGrpSpPr>
        <p:grpSpPr>
          <a:xfrm>
            <a:off x="0" y="2857680"/>
            <a:ext cx="2382120" cy="1824840"/>
            <a:chOff x="0" y="2857680"/>
            <a:chExt cx="2382120" cy="1824840"/>
          </a:xfrm>
        </p:grpSpPr>
        <p:sp>
          <p:nvSpPr>
            <p:cNvPr id="920" name="Oval 14"/>
            <p:cNvSpPr/>
            <p:nvPr/>
          </p:nvSpPr>
          <p:spPr>
            <a:xfrm>
              <a:off x="0" y="341028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921" name="Group 18"/>
            <p:cNvGrpSpPr/>
            <p:nvPr/>
          </p:nvGrpSpPr>
          <p:grpSpPr>
            <a:xfrm>
              <a:off x="252000" y="2857680"/>
              <a:ext cx="1928880" cy="1824840"/>
              <a:chOff x="252000" y="2857680"/>
              <a:chExt cx="1928880" cy="1824840"/>
            </a:xfrm>
          </p:grpSpPr>
          <p:sp>
            <p:nvSpPr>
              <p:cNvPr id="922" name="Oval 19"/>
              <p:cNvSpPr/>
              <p:nvPr/>
            </p:nvSpPr>
            <p:spPr>
              <a:xfrm>
                <a:off x="252000" y="28576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23" name="Oval 20"/>
              <p:cNvSpPr/>
              <p:nvPr/>
            </p:nvSpPr>
            <p:spPr>
              <a:xfrm>
                <a:off x="276840" y="28681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24" name="Oval 21"/>
              <p:cNvSpPr/>
              <p:nvPr/>
            </p:nvSpPr>
            <p:spPr>
              <a:xfrm>
                <a:off x="296640" y="28854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25" name="Oval 22"/>
              <p:cNvSpPr/>
              <p:nvPr/>
            </p:nvSpPr>
            <p:spPr>
              <a:xfrm>
                <a:off x="401400" y="29322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926" name="Text Box 38"/>
            <p:cNvSpPr/>
            <p:nvPr/>
          </p:nvSpPr>
          <p:spPr>
            <a:xfrm>
              <a:off x="245880" y="345744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927" name="Рисунок 25" descr="https://mo-strelna.ru/upload_files/pomosh/2.png"/>
            <p:cNvPicPr/>
            <p:nvPr/>
          </p:nvPicPr>
          <p:blipFill>
            <a:blip r:embed="rId3"/>
            <a:srcRect l="0" t="0" r="73700" b="0"/>
            <a:stretch/>
          </p:blipFill>
          <p:spPr>
            <a:xfrm>
              <a:off x="973080" y="30052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928" name="Группа 45"/>
          <p:cNvGrpSpPr/>
          <p:nvPr/>
        </p:nvGrpSpPr>
        <p:grpSpPr>
          <a:xfrm>
            <a:off x="45000" y="4602600"/>
            <a:ext cx="2337840" cy="1824840"/>
            <a:chOff x="45000" y="4602600"/>
            <a:chExt cx="2337840" cy="1824840"/>
          </a:xfrm>
        </p:grpSpPr>
        <p:sp>
          <p:nvSpPr>
            <p:cNvPr id="929" name="Oval 14"/>
            <p:cNvSpPr/>
            <p:nvPr/>
          </p:nvSpPr>
          <p:spPr>
            <a:xfrm>
              <a:off x="45000" y="518508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930" name="Group 18"/>
            <p:cNvGrpSpPr/>
            <p:nvPr/>
          </p:nvGrpSpPr>
          <p:grpSpPr>
            <a:xfrm>
              <a:off x="272520" y="4602600"/>
              <a:ext cx="1928880" cy="1824840"/>
              <a:chOff x="272520" y="4602600"/>
              <a:chExt cx="1928880" cy="1824840"/>
            </a:xfrm>
          </p:grpSpPr>
          <p:sp>
            <p:nvSpPr>
              <p:cNvPr id="931" name="Oval 19"/>
              <p:cNvSpPr/>
              <p:nvPr/>
            </p:nvSpPr>
            <p:spPr>
              <a:xfrm>
                <a:off x="272520" y="46026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32" name="Oval 20"/>
              <p:cNvSpPr/>
              <p:nvPr/>
            </p:nvSpPr>
            <p:spPr>
              <a:xfrm>
                <a:off x="297360" y="46126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33" name="Oval 21"/>
              <p:cNvSpPr/>
              <p:nvPr/>
            </p:nvSpPr>
            <p:spPr>
              <a:xfrm>
                <a:off x="317520" y="46303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34" name="Oval 22"/>
              <p:cNvSpPr/>
              <p:nvPr/>
            </p:nvSpPr>
            <p:spPr>
              <a:xfrm>
                <a:off x="422280" y="46767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935" name="Text Box 38"/>
            <p:cNvSpPr/>
            <p:nvPr/>
          </p:nvSpPr>
          <p:spPr>
            <a:xfrm>
              <a:off x="190080" y="517392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936" name="Рисунок 55" descr="https://pandia.ru/text/80/648/images/img3_126.jpg"/>
            <p:cNvPicPr/>
            <p:nvPr/>
          </p:nvPicPr>
          <p:blipFill>
            <a:blip r:embed="rId4"/>
            <a:srcRect l="24862" t="0" r="50104" b="1468"/>
            <a:stretch/>
          </p:blipFill>
          <p:spPr>
            <a:xfrm>
              <a:off x="997920" y="47178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937" name="PlaceHolder 2"/>
          <p:cNvSpPr>
            <a:spLocks noGrp="1"/>
          </p:cNvSpPr>
          <p:nvPr>
            <p:ph type="ftr" idx="59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5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8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образовательное учреждение Самарской области «Самарский машиностроительный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939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г. Самара, ул. Антонова-Овсеенко, 85,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+7 846 229-78-12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940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941" name="Прямоугольник 39"/>
          <p:cNvSpPr/>
          <p:nvPr/>
        </p:nvSpPr>
        <p:spPr>
          <a:xfrm>
            <a:off x="2544840" y="1180080"/>
            <a:ext cx="9504720" cy="5200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13.02.11 Техническая эксплуатация и обслуживание электрического и электромеханического оборудования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15.01.31 Мастер контрольно-измерительных приборов и автоматики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 Срок обучения:3 года 10 месяцев (3 года 6 месяцев по очно-заочной форме)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15.02.10 Мехатроника и мобильная робототехника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15.02.11 Техническая эксплуатация и обслуживание роботизированного производства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15.02.14 Оснащение средствами автоматизации технологических процессов и производств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23.02.07 Техническое обслуживание и ремонт двигателей, систем и агрегатов автомобилей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15.01.36 Дефектоскопист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15.02.09 Аддитивные технологии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2" name="AutoShape 3"/>
          <p:cNvSpPr/>
          <p:nvPr/>
        </p:nvSpPr>
        <p:spPr>
          <a:xfrm>
            <a:off x="2256840" y="1185120"/>
            <a:ext cx="9792720" cy="515628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943" name="Группа 62"/>
          <p:cNvGrpSpPr/>
          <p:nvPr/>
        </p:nvGrpSpPr>
        <p:grpSpPr>
          <a:xfrm>
            <a:off x="65520" y="1819800"/>
            <a:ext cx="2242800" cy="1824840"/>
            <a:chOff x="65520" y="1819800"/>
            <a:chExt cx="2242800" cy="1824840"/>
          </a:xfrm>
        </p:grpSpPr>
        <p:sp>
          <p:nvSpPr>
            <p:cNvPr id="944" name="Oval 14"/>
            <p:cNvSpPr/>
            <p:nvPr/>
          </p:nvSpPr>
          <p:spPr>
            <a:xfrm>
              <a:off x="65520" y="241128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945" name="Group 18"/>
            <p:cNvGrpSpPr/>
            <p:nvPr/>
          </p:nvGrpSpPr>
          <p:grpSpPr>
            <a:xfrm>
              <a:off x="290160" y="1819800"/>
              <a:ext cx="1928880" cy="1824840"/>
              <a:chOff x="290160" y="1819800"/>
              <a:chExt cx="1928880" cy="1824840"/>
            </a:xfrm>
          </p:grpSpPr>
          <p:sp>
            <p:nvSpPr>
              <p:cNvPr id="946" name="Oval 19"/>
              <p:cNvSpPr/>
              <p:nvPr/>
            </p:nvSpPr>
            <p:spPr>
              <a:xfrm>
                <a:off x="290160" y="18198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47" name="Oval 20"/>
              <p:cNvSpPr/>
              <p:nvPr/>
            </p:nvSpPr>
            <p:spPr>
              <a:xfrm>
                <a:off x="315000" y="18302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48" name="Oval 21"/>
              <p:cNvSpPr/>
              <p:nvPr/>
            </p:nvSpPr>
            <p:spPr>
              <a:xfrm>
                <a:off x="335160" y="18475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49" name="Oval 22"/>
              <p:cNvSpPr/>
              <p:nvPr/>
            </p:nvSpPr>
            <p:spPr>
              <a:xfrm>
                <a:off x="439920" y="18943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950" name="Text Box 38"/>
            <p:cNvSpPr/>
            <p:nvPr/>
          </p:nvSpPr>
          <p:spPr>
            <a:xfrm>
              <a:off x="298440" y="238428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951" name="Рисунок 67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944280" y="188460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952" name="Picture 4" descr="http://qrcoder.ru/code/?http%3A%2F%2Fsammk.ru%2F%EF%F0%E8%E5%EC-2022%2F&amp;4&amp;0"/>
          <p:cNvPicPr/>
          <p:nvPr/>
        </p:nvPicPr>
        <p:blipFill>
          <a:blip r:embed="rId2"/>
          <a:stretch/>
        </p:blipFill>
        <p:spPr>
          <a:xfrm>
            <a:off x="10776600" y="2008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953" name="PlaceHolder 2"/>
          <p:cNvSpPr>
            <a:spLocks noGrp="1"/>
          </p:cNvSpPr>
          <p:nvPr>
            <p:ph type="ftr" idx="60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224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"Сызранский медико-гуманитарный колледж"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955" name="Прямоугольник 43"/>
          <p:cNvSpPr/>
          <p:nvPr/>
        </p:nvSpPr>
        <p:spPr>
          <a:xfrm>
            <a:off x="374040" y="643968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 </a:t>
            </a: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 Сызрань, ул. Советская, д.5,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+7 958 550-37-22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956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957" name="Прямоугольник 39"/>
          <p:cNvSpPr/>
          <p:nvPr/>
        </p:nvSpPr>
        <p:spPr>
          <a:xfrm>
            <a:off x="2646720" y="1673640"/>
            <a:ext cx="897192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31.02.03 Лабораторная диагностика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8" name="AutoShape 3"/>
          <p:cNvSpPr/>
          <p:nvPr/>
        </p:nvSpPr>
        <p:spPr>
          <a:xfrm>
            <a:off x="2458800" y="1330920"/>
            <a:ext cx="9051840" cy="10101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959" name="Группа 21"/>
          <p:cNvGrpSpPr/>
          <p:nvPr/>
        </p:nvGrpSpPr>
        <p:grpSpPr>
          <a:xfrm>
            <a:off x="113040" y="2955960"/>
            <a:ext cx="2382120" cy="1824840"/>
            <a:chOff x="113040" y="2955960"/>
            <a:chExt cx="2382120" cy="1824840"/>
          </a:xfrm>
        </p:grpSpPr>
        <p:sp>
          <p:nvSpPr>
            <p:cNvPr id="960" name="Oval 14"/>
            <p:cNvSpPr/>
            <p:nvPr/>
          </p:nvSpPr>
          <p:spPr>
            <a:xfrm>
              <a:off x="113040" y="350856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961" name="Group 18"/>
            <p:cNvGrpSpPr/>
            <p:nvPr/>
          </p:nvGrpSpPr>
          <p:grpSpPr>
            <a:xfrm>
              <a:off x="365040" y="2955960"/>
              <a:ext cx="1928880" cy="1824840"/>
              <a:chOff x="365040" y="2955960"/>
              <a:chExt cx="1928880" cy="1824840"/>
            </a:xfrm>
          </p:grpSpPr>
          <p:sp>
            <p:nvSpPr>
              <p:cNvPr id="962" name="Oval 19"/>
              <p:cNvSpPr/>
              <p:nvPr/>
            </p:nvSpPr>
            <p:spPr>
              <a:xfrm>
                <a:off x="365040" y="29559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63" name="Oval 20"/>
              <p:cNvSpPr/>
              <p:nvPr/>
            </p:nvSpPr>
            <p:spPr>
              <a:xfrm>
                <a:off x="389880" y="29660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64" name="Oval 21"/>
              <p:cNvSpPr/>
              <p:nvPr/>
            </p:nvSpPr>
            <p:spPr>
              <a:xfrm>
                <a:off x="409680" y="29836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65" name="Oval 22"/>
              <p:cNvSpPr/>
              <p:nvPr/>
            </p:nvSpPr>
            <p:spPr>
              <a:xfrm>
                <a:off x="514440" y="30304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966" name="Text Box 38"/>
            <p:cNvSpPr/>
            <p:nvPr/>
          </p:nvSpPr>
          <p:spPr>
            <a:xfrm>
              <a:off x="358920" y="355572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967" name="Рисунок 25" descr="https://mo-strelna.ru/upload_files/pomosh/2.png"/>
            <p:cNvPicPr/>
            <p:nvPr/>
          </p:nvPicPr>
          <p:blipFill>
            <a:blip r:embed="rId1"/>
            <a:srcRect l="0" t="0" r="73700" b="0"/>
            <a:stretch/>
          </p:blipFill>
          <p:spPr>
            <a:xfrm>
              <a:off x="1086120" y="310356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968" name="Группа 62"/>
          <p:cNvGrpSpPr/>
          <p:nvPr/>
        </p:nvGrpSpPr>
        <p:grpSpPr>
          <a:xfrm>
            <a:off x="143640" y="1209240"/>
            <a:ext cx="2242800" cy="1824840"/>
            <a:chOff x="143640" y="1209240"/>
            <a:chExt cx="2242800" cy="1824840"/>
          </a:xfrm>
        </p:grpSpPr>
        <p:sp>
          <p:nvSpPr>
            <p:cNvPr id="969" name="Oval 14"/>
            <p:cNvSpPr/>
            <p:nvPr/>
          </p:nvSpPr>
          <p:spPr>
            <a:xfrm>
              <a:off x="143640" y="18007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970" name="Group 18"/>
            <p:cNvGrpSpPr/>
            <p:nvPr/>
          </p:nvGrpSpPr>
          <p:grpSpPr>
            <a:xfrm>
              <a:off x="368640" y="1209240"/>
              <a:ext cx="1928880" cy="1824840"/>
              <a:chOff x="368640" y="1209240"/>
              <a:chExt cx="1928880" cy="1824840"/>
            </a:xfrm>
          </p:grpSpPr>
          <p:sp>
            <p:nvSpPr>
              <p:cNvPr id="971" name="Oval 19"/>
              <p:cNvSpPr/>
              <p:nvPr/>
            </p:nvSpPr>
            <p:spPr>
              <a:xfrm>
                <a:off x="368640" y="12092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72" name="Oval 20"/>
              <p:cNvSpPr/>
              <p:nvPr/>
            </p:nvSpPr>
            <p:spPr>
              <a:xfrm>
                <a:off x="393120" y="12193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73" name="Oval 21"/>
              <p:cNvSpPr/>
              <p:nvPr/>
            </p:nvSpPr>
            <p:spPr>
              <a:xfrm>
                <a:off x="413280" y="12369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74" name="Oval 22"/>
              <p:cNvSpPr/>
              <p:nvPr/>
            </p:nvSpPr>
            <p:spPr>
              <a:xfrm>
                <a:off x="518040" y="12837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975" name="Text Box 38"/>
            <p:cNvSpPr/>
            <p:nvPr/>
          </p:nvSpPr>
          <p:spPr>
            <a:xfrm>
              <a:off x="376560" y="17737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976" name="Рисунок 67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1022760" y="12740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977" name="AutoShape 3"/>
          <p:cNvSpPr/>
          <p:nvPr/>
        </p:nvSpPr>
        <p:spPr>
          <a:xfrm>
            <a:off x="2513520" y="2571120"/>
            <a:ext cx="9051840" cy="165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978" name="Прямоугольник 73"/>
          <p:cNvSpPr/>
          <p:nvPr/>
        </p:nvSpPr>
        <p:spPr>
          <a:xfrm>
            <a:off x="2732040" y="2785680"/>
            <a:ext cx="7128360" cy="13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31.02.01 Лечебное дело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31.02.03 Лабораторная диагностика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79" name="Picture 4" descr="http://qrcoder.ru/code/?https%3A%2F%2Fmedgum.ru%2Fabitur&amp;4&amp;0"/>
          <p:cNvPicPr/>
          <p:nvPr/>
        </p:nvPicPr>
        <p:blipFill>
          <a:blip r:embed="rId3"/>
          <a:stretch/>
        </p:blipFill>
        <p:spPr>
          <a:xfrm>
            <a:off x="10977120" y="2062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980" name="PlaceHolder 2"/>
          <p:cNvSpPr>
            <a:spLocks noGrp="1"/>
          </p:cNvSpPr>
          <p:nvPr>
            <p:ph type="ftr" idx="61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81" name="Прямоугольник 32"/>
          <p:cNvSpPr/>
          <p:nvPr/>
        </p:nvSpPr>
        <p:spPr>
          <a:xfrm>
            <a:off x="2734200" y="4635360"/>
            <a:ext cx="8226720" cy="13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31.02.03 Лабораторная диагностика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34.02.01 Сестринское дело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2 года 10 месяцев (очно-заочная форма)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2" name="AutoShape 3"/>
          <p:cNvSpPr/>
          <p:nvPr/>
        </p:nvSpPr>
        <p:spPr>
          <a:xfrm>
            <a:off x="2503800" y="4553640"/>
            <a:ext cx="9051840" cy="14202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983" name="Группа 45"/>
          <p:cNvGrpSpPr/>
          <p:nvPr/>
        </p:nvGrpSpPr>
        <p:grpSpPr>
          <a:xfrm>
            <a:off x="132120" y="4587840"/>
            <a:ext cx="2338200" cy="1824840"/>
            <a:chOff x="132120" y="4587840"/>
            <a:chExt cx="2338200" cy="1824840"/>
          </a:xfrm>
        </p:grpSpPr>
        <p:sp>
          <p:nvSpPr>
            <p:cNvPr id="984" name="Oval 14"/>
            <p:cNvSpPr/>
            <p:nvPr/>
          </p:nvSpPr>
          <p:spPr>
            <a:xfrm>
              <a:off x="132120" y="517032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985" name="Group 18"/>
            <p:cNvGrpSpPr/>
            <p:nvPr/>
          </p:nvGrpSpPr>
          <p:grpSpPr>
            <a:xfrm>
              <a:off x="360000" y="4587840"/>
              <a:ext cx="1928880" cy="1824840"/>
              <a:chOff x="360000" y="4587840"/>
              <a:chExt cx="1928880" cy="1824840"/>
            </a:xfrm>
          </p:grpSpPr>
          <p:sp>
            <p:nvSpPr>
              <p:cNvPr id="986" name="Oval 19"/>
              <p:cNvSpPr/>
              <p:nvPr/>
            </p:nvSpPr>
            <p:spPr>
              <a:xfrm>
                <a:off x="360000" y="45878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87" name="Oval 20"/>
              <p:cNvSpPr/>
              <p:nvPr/>
            </p:nvSpPr>
            <p:spPr>
              <a:xfrm>
                <a:off x="384480" y="45979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88" name="Oval 21"/>
              <p:cNvSpPr/>
              <p:nvPr/>
            </p:nvSpPr>
            <p:spPr>
              <a:xfrm>
                <a:off x="404640" y="46155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989" name="Oval 22"/>
              <p:cNvSpPr/>
              <p:nvPr/>
            </p:nvSpPr>
            <p:spPr>
              <a:xfrm>
                <a:off x="509400" y="46620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990" name="Text Box 38"/>
            <p:cNvSpPr/>
            <p:nvPr/>
          </p:nvSpPr>
          <p:spPr>
            <a:xfrm>
              <a:off x="277560" y="515952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991" name="Рисунок 38" descr="https://pandia.ru/text/80/648/images/img3_126.jpg"/>
            <p:cNvPicPr/>
            <p:nvPr/>
          </p:nvPicPr>
          <p:blipFill>
            <a:blip r:embed="rId5"/>
            <a:srcRect l="24862" t="0" r="50104" b="1468"/>
            <a:stretch/>
          </p:blipFill>
          <p:spPr>
            <a:xfrm>
              <a:off x="1085040" y="47034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180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181" name="Группа 10"/>
          <p:cNvGrpSpPr/>
          <p:nvPr/>
        </p:nvGrpSpPr>
        <p:grpSpPr>
          <a:xfrm>
            <a:off x="263520" y="1072440"/>
            <a:ext cx="7570080" cy="898560"/>
            <a:chOff x="263520" y="1072440"/>
            <a:chExt cx="7570080" cy="898560"/>
          </a:xfrm>
        </p:grpSpPr>
        <p:grpSp>
          <p:nvGrpSpPr>
            <p:cNvPr id="182" name="Group 42"/>
            <p:cNvGrpSpPr/>
            <p:nvPr/>
          </p:nvGrpSpPr>
          <p:grpSpPr>
            <a:xfrm>
              <a:off x="263520" y="1072440"/>
              <a:ext cx="7570080" cy="898560"/>
              <a:chOff x="263520" y="1072440"/>
              <a:chExt cx="7570080" cy="898560"/>
            </a:xfrm>
          </p:grpSpPr>
          <p:sp>
            <p:nvSpPr>
              <p:cNvPr id="183" name="AutoShape 43"/>
              <p:cNvSpPr/>
              <p:nvPr/>
            </p:nvSpPr>
            <p:spPr>
              <a:xfrm>
                <a:off x="873720" y="1228320"/>
                <a:ext cx="6959880" cy="59904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7cb444"/>
                  </a:gs>
                  <a:gs pos="50000">
                    <a:srgbClr val="afd18d"/>
                  </a:gs>
                  <a:gs pos="100000">
                    <a:srgbClr val="7cb444"/>
                  </a:gs>
                </a:gsLst>
                <a:lin ang="5400000"/>
              </a:gra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4" name="AutoShape 44"/>
              <p:cNvSpPr/>
              <p:nvPr/>
            </p:nvSpPr>
            <p:spPr>
              <a:xfrm>
                <a:off x="263520" y="1072440"/>
                <a:ext cx="1098720" cy="898560"/>
              </a:xfrm>
              <a:prstGeom prst="diamond">
                <a:avLst/>
              </a:prstGeom>
              <a:solidFill>
                <a:schemeClr val="accent2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5" name="Text Box 45"/>
              <p:cNvSpPr/>
              <p:nvPr/>
            </p:nvSpPr>
            <p:spPr>
              <a:xfrm>
                <a:off x="1240200" y="1301400"/>
                <a:ext cx="627804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интеллекта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86" name="Text Box 46"/>
              <p:cNvSpPr/>
              <p:nvPr/>
            </p:nvSpPr>
            <p:spPr>
              <a:xfrm>
                <a:off x="617400" y="1201320"/>
                <a:ext cx="350280" cy="455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1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187" name="Рисунок 36" descr="https://pandia.ru/text/80/648/images/img3_126.jpg"/>
            <p:cNvPicPr/>
            <p:nvPr/>
          </p:nvPicPr>
          <p:blipFill>
            <a:blip r:embed="rId1"/>
            <a:srcRect l="74914" t="0" r="0" b="0"/>
            <a:stretch/>
          </p:blipFill>
          <p:spPr>
            <a:xfrm>
              <a:off x="7069320" y="1301400"/>
              <a:ext cx="619560" cy="5392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88" name="Прямоугольник 11"/>
          <p:cNvSpPr/>
          <p:nvPr/>
        </p:nvSpPr>
        <p:spPr>
          <a:xfrm>
            <a:off x="407520" y="1962360"/>
            <a:ext cx="11377080" cy="393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Тольяттинское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автономное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«Колледж технического и художественного образования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г.Тольятти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«Губернский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колледж г.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Сызрани»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Сызранский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 политехнический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Северное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государственное бюджетное профессиональное образовательное учреждение Самарской области «Сергиевский государственный 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 type="ftr" idx="9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92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993" name="PlaceHolder 1"/>
          <p:cNvSpPr>
            <a:spLocks noGrp="1"/>
          </p:cNvSpPr>
          <p:nvPr>
            <p:ph type="ftr" idx="62"/>
          </p:nvPr>
        </p:nvSpPr>
        <p:spPr>
          <a:xfrm>
            <a:off x="9696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1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94" name="PlaceHolder 2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«Жигулевский государственный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995" name="AutoShape 3"/>
          <p:cNvSpPr/>
          <p:nvPr/>
        </p:nvSpPr>
        <p:spPr>
          <a:xfrm>
            <a:off x="3287520" y="1556640"/>
            <a:ext cx="8208720" cy="1728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996" name="Прямоугольник 11"/>
          <p:cNvSpPr/>
          <p:nvPr/>
        </p:nvSpPr>
        <p:spPr>
          <a:xfrm>
            <a:off x="3359520" y="1772640"/>
            <a:ext cx="7200360" cy="13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7" name="AutoShape 3"/>
          <p:cNvSpPr/>
          <p:nvPr/>
        </p:nvSpPr>
        <p:spPr>
          <a:xfrm>
            <a:off x="3215520" y="4077000"/>
            <a:ext cx="8088120" cy="1511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998" name="Прямоугольник 13"/>
          <p:cNvSpPr/>
          <p:nvPr/>
        </p:nvSpPr>
        <p:spPr>
          <a:xfrm>
            <a:off x="3431880" y="4077000"/>
            <a:ext cx="746604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999" name="Группа 44"/>
          <p:cNvGrpSpPr/>
          <p:nvPr/>
        </p:nvGrpSpPr>
        <p:grpSpPr>
          <a:xfrm>
            <a:off x="623520" y="1628640"/>
            <a:ext cx="2337840" cy="1824840"/>
            <a:chOff x="623520" y="1628640"/>
            <a:chExt cx="2337840" cy="1824840"/>
          </a:xfrm>
        </p:grpSpPr>
        <p:sp>
          <p:nvSpPr>
            <p:cNvPr id="1000" name="Oval 14"/>
            <p:cNvSpPr/>
            <p:nvPr/>
          </p:nvSpPr>
          <p:spPr>
            <a:xfrm>
              <a:off x="623520" y="221148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001" name="Group 18"/>
            <p:cNvGrpSpPr/>
            <p:nvPr/>
          </p:nvGrpSpPr>
          <p:grpSpPr>
            <a:xfrm>
              <a:off x="851040" y="1628640"/>
              <a:ext cx="1928880" cy="1824840"/>
              <a:chOff x="851040" y="1628640"/>
              <a:chExt cx="1928880" cy="1824840"/>
            </a:xfrm>
          </p:grpSpPr>
          <p:sp>
            <p:nvSpPr>
              <p:cNvPr id="1002" name="Oval 19"/>
              <p:cNvSpPr/>
              <p:nvPr/>
            </p:nvSpPr>
            <p:spPr>
              <a:xfrm>
                <a:off x="851040" y="1628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03" name="Oval 20"/>
              <p:cNvSpPr/>
              <p:nvPr/>
            </p:nvSpPr>
            <p:spPr>
              <a:xfrm>
                <a:off x="875880" y="1639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04" name="Oval 21"/>
              <p:cNvSpPr/>
              <p:nvPr/>
            </p:nvSpPr>
            <p:spPr>
              <a:xfrm>
                <a:off x="895680" y="1656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05" name="Oval 22"/>
              <p:cNvSpPr/>
              <p:nvPr/>
            </p:nvSpPr>
            <p:spPr>
              <a:xfrm>
                <a:off x="1000800" y="1703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006" name="Text Box 38"/>
            <p:cNvSpPr/>
            <p:nvPr/>
          </p:nvSpPr>
          <p:spPr>
            <a:xfrm>
              <a:off x="768600" y="220032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007" name="Рисунок 30" descr="https://pandia.ru/text/80/648/images/img3_126.jpg"/>
            <p:cNvPicPr/>
            <p:nvPr/>
          </p:nvPicPr>
          <p:blipFill>
            <a:blip r:embed="rId2"/>
            <a:srcRect l="24862" t="0" r="50104" b="1468"/>
            <a:stretch/>
          </p:blipFill>
          <p:spPr>
            <a:xfrm>
              <a:off x="1576440" y="17442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008" name="Группа 55"/>
          <p:cNvGrpSpPr/>
          <p:nvPr/>
        </p:nvGrpSpPr>
        <p:grpSpPr>
          <a:xfrm>
            <a:off x="623520" y="3789000"/>
            <a:ext cx="2314080" cy="1824840"/>
            <a:chOff x="623520" y="3789000"/>
            <a:chExt cx="2314080" cy="1824840"/>
          </a:xfrm>
        </p:grpSpPr>
        <p:sp>
          <p:nvSpPr>
            <p:cNvPr id="1009" name="Oval 14"/>
            <p:cNvSpPr/>
            <p:nvPr/>
          </p:nvSpPr>
          <p:spPr>
            <a:xfrm>
              <a:off x="623520" y="435564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010" name="Group 18"/>
            <p:cNvGrpSpPr/>
            <p:nvPr/>
          </p:nvGrpSpPr>
          <p:grpSpPr>
            <a:xfrm>
              <a:off x="819360" y="3789000"/>
              <a:ext cx="1928880" cy="1824840"/>
              <a:chOff x="819360" y="3789000"/>
              <a:chExt cx="1928880" cy="1824840"/>
            </a:xfrm>
          </p:grpSpPr>
          <p:sp>
            <p:nvSpPr>
              <p:cNvPr id="1011" name="Oval 19"/>
              <p:cNvSpPr/>
              <p:nvPr/>
            </p:nvSpPr>
            <p:spPr>
              <a:xfrm>
                <a:off x="819360" y="3789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12" name="Oval 20"/>
              <p:cNvSpPr/>
              <p:nvPr/>
            </p:nvSpPr>
            <p:spPr>
              <a:xfrm>
                <a:off x="843840" y="3799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13" name="Oval 21"/>
              <p:cNvSpPr/>
              <p:nvPr/>
            </p:nvSpPr>
            <p:spPr>
              <a:xfrm>
                <a:off x="864000" y="3816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14" name="Oval 22"/>
              <p:cNvSpPr/>
              <p:nvPr/>
            </p:nvSpPr>
            <p:spPr>
              <a:xfrm>
                <a:off x="968760" y="3863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015" name="Text Box 38"/>
            <p:cNvSpPr/>
            <p:nvPr/>
          </p:nvSpPr>
          <p:spPr>
            <a:xfrm>
              <a:off x="677880" y="433116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016" name="Рисунок 19" descr="https://pandia.ru/text/80/648/images/img3_126.jpg"/>
            <p:cNvPicPr/>
            <p:nvPr/>
          </p:nvPicPr>
          <p:blipFill>
            <a:blip r:embed="rId3"/>
            <a:srcRect l="49402" t="0" r="24919" b="0"/>
            <a:stretch/>
          </p:blipFill>
          <p:spPr>
            <a:xfrm>
              <a:off x="1516320" y="385956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017" name="Picture 2" descr="http://qrcoder.ru/code/?https%3A%2F%2Fzhrt.ru%2F%E4%EE%F1%F2%F3%EF%ED%E0%FF%F1%F0%E5%E4%E0%2F&amp;4&amp;0"/>
          <p:cNvPicPr/>
          <p:nvPr/>
        </p:nvPicPr>
        <p:blipFill>
          <a:blip r:embed="rId4"/>
          <a:stretch/>
        </p:blipFill>
        <p:spPr>
          <a:xfrm>
            <a:off x="11064600" y="18864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018" name="Прямоугольник 36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 </a:t>
            </a: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445350, Самарская область, г.о. Жигулевск, г. Жигулевск, улица Мира, 22,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+7 848 622-48-07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"Красноярский государственный техникум"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020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 </a:t>
            </a: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Красноярский район, с. Красный Яр, ул. Пионерская, д.63,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+7 846 572-17-99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021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022" name="Прямоугольник 39"/>
          <p:cNvSpPr/>
          <p:nvPr/>
        </p:nvSpPr>
        <p:spPr>
          <a:xfrm>
            <a:off x="3252240" y="2801880"/>
            <a:ext cx="897192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(очная форма)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3" name="AutoShape 3"/>
          <p:cNvSpPr/>
          <p:nvPr/>
        </p:nvSpPr>
        <p:spPr>
          <a:xfrm>
            <a:off x="3029040" y="2307600"/>
            <a:ext cx="9051840" cy="1898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024" name="Группа 62"/>
          <p:cNvGrpSpPr/>
          <p:nvPr/>
        </p:nvGrpSpPr>
        <p:grpSpPr>
          <a:xfrm>
            <a:off x="369360" y="2300400"/>
            <a:ext cx="2242800" cy="1824840"/>
            <a:chOff x="369360" y="2300400"/>
            <a:chExt cx="2242800" cy="1824840"/>
          </a:xfrm>
        </p:grpSpPr>
        <p:sp>
          <p:nvSpPr>
            <p:cNvPr id="1025" name="Oval 14"/>
            <p:cNvSpPr/>
            <p:nvPr/>
          </p:nvSpPr>
          <p:spPr>
            <a:xfrm>
              <a:off x="369360" y="28915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026" name="Group 18"/>
            <p:cNvGrpSpPr/>
            <p:nvPr/>
          </p:nvGrpSpPr>
          <p:grpSpPr>
            <a:xfrm>
              <a:off x="594360" y="2300400"/>
              <a:ext cx="1928880" cy="1824840"/>
              <a:chOff x="594360" y="2300400"/>
              <a:chExt cx="1928880" cy="1824840"/>
            </a:xfrm>
          </p:grpSpPr>
          <p:sp>
            <p:nvSpPr>
              <p:cNvPr id="1027" name="Oval 19"/>
              <p:cNvSpPr/>
              <p:nvPr/>
            </p:nvSpPr>
            <p:spPr>
              <a:xfrm>
                <a:off x="594360" y="23004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28" name="Oval 20"/>
              <p:cNvSpPr/>
              <p:nvPr/>
            </p:nvSpPr>
            <p:spPr>
              <a:xfrm>
                <a:off x="618840" y="23104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29" name="Oval 21"/>
              <p:cNvSpPr/>
              <p:nvPr/>
            </p:nvSpPr>
            <p:spPr>
              <a:xfrm>
                <a:off x="639000" y="23281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30" name="Oval 22"/>
              <p:cNvSpPr/>
              <p:nvPr/>
            </p:nvSpPr>
            <p:spPr>
              <a:xfrm>
                <a:off x="743760" y="23745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031" name="Text Box 38"/>
            <p:cNvSpPr/>
            <p:nvPr/>
          </p:nvSpPr>
          <p:spPr>
            <a:xfrm>
              <a:off x="602280" y="286488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032" name="Рисунок 67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248120" y="236520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033" name="Picture 2" descr="http://qrcoder.ru/code/?https%3A%2F%2F%FF%F0%F1%F2%F3%E4%E5%ED%F2.%F0%F3%F1%2F%3Fp%3D2064&amp;4&amp;0"/>
          <p:cNvPicPr/>
          <p:nvPr/>
        </p:nvPicPr>
        <p:blipFill>
          <a:blip r:embed="rId2"/>
          <a:stretch/>
        </p:blipFill>
        <p:spPr>
          <a:xfrm>
            <a:off x="10694520" y="2242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034" name="PlaceHolder 2"/>
          <p:cNvSpPr>
            <a:spLocks noGrp="1"/>
          </p:cNvSpPr>
          <p:nvPr>
            <p:ph type="ftr" idx="63"/>
          </p:nvPr>
        </p:nvSpPr>
        <p:spPr>
          <a:xfrm>
            <a:off x="9768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"Тольяттинский медицинский колледж"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036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г.Тольятти, Строителей, 7,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+7 848 248-03-56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037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038" name="Прямоугольник 39"/>
          <p:cNvSpPr/>
          <p:nvPr/>
        </p:nvSpPr>
        <p:spPr>
          <a:xfrm>
            <a:off x="2894040" y="2086560"/>
            <a:ext cx="8971920" cy="2523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34.02.01 Сестринское дело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2 года 10 месяцев (очно-заочная)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31.02.03 Лабораторная диагностика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31.02.05 Стоматология ортопедическая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9" name="AutoShape 3"/>
          <p:cNvSpPr/>
          <p:nvPr/>
        </p:nvSpPr>
        <p:spPr>
          <a:xfrm>
            <a:off x="2681640" y="1969200"/>
            <a:ext cx="9051840" cy="273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040" name="Группа 30"/>
          <p:cNvGrpSpPr/>
          <p:nvPr/>
        </p:nvGrpSpPr>
        <p:grpSpPr>
          <a:xfrm>
            <a:off x="255240" y="2064600"/>
            <a:ext cx="2338200" cy="1824840"/>
            <a:chOff x="255240" y="2064600"/>
            <a:chExt cx="2338200" cy="1824840"/>
          </a:xfrm>
        </p:grpSpPr>
        <p:sp>
          <p:nvSpPr>
            <p:cNvPr id="1041" name="Oval 14"/>
            <p:cNvSpPr/>
            <p:nvPr/>
          </p:nvSpPr>
          <p:spPr>
            <a:xfrm>
              <a:off x="255240" y="264708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042" name="Group 18"/>
            <p:cNvGrpSpPr/>
            <p:nvPr/>
          </p:nvGrpSpPr>
          <p:grpSpPr>
            <a:xfrm>
              <a:off x="483120" y="2064600"/>
              <a:ext cx="1928880" cy="1824840"/>
              <a:chOff x="483120" y="2064600"/>
              <a:chExt cx="1928880" cy="1824840"/>
            </a:xfrm>
          </p:grpSpPr>
          <p:sp>
            <p:nvSpPr>
              <p:cNvPr id="1043" name="Oval 19"/>
              <p:cNvSpPr/>
              <p:nvPr/>
            </p:nvSpPr>
            <p:spPr>
              <a:xfrm>
                <a:off x="483120" y="20646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44" name="Oval 20"/>
              <p:cNvSpPr/>
              <p:nvPr/>
            </p:nvSpPr>
            <p:spPr>
              <a:xfrm>
                <a:off x="507600" y="20746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45" name="Oval 21"/>
              <p:cNvSpPr/>
              <p:nvPr/>
            </p:nvSpPr>
            <p:spPr>
              <a:xfrm>
                <a:off x="527760" y="20923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46" name="Oval 22"/>
              <p:cNvSpPr/>
              <p:nvPr/>
            </p:nvSpPr>
            <p:spPr>
              <a:xfrm>
                <a:off x="632520" y="21387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047" name="Text Box 38"/>
            <p:cNvSpPr/>
            <p:nvPr/>
          </p:nvSpPr>
          <p:spPr>
            <a:xfrm>
              <a:off x="400680" y="263592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048" name="Рисунок 35" descr="https://pandia.ru/text/80/648/images/img3_126.jpg"/>
            <p:cNvPicPr/>
            <p:nvPr/>
          </p:nvPicPr>
          <p:blipFill>
            <a:blip r:embed="rId1"/>
            <a:srcRect l="24862" t="0" r="50104" b="1468"/>
            <a:stretch/>
          </p:blipFill>
          <p:spPr>
            <a:xfrm>
              <a:off x="1208160" y="21798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049" name="Picture 2" descr="http://qrcoder.ru/code/?http%3A%2F%2Fwww.tmc-tlt.ru%2Fabitur%2F%EF%F0%E8%E5%EC-2022%2F&amp;4&amp;0"/>
          <p:cNvPicPr/>
          <p:nvPr/>
        </p:nvPicPr>
        <p:blipFill>
          <a:blip r:embed="rId2"/>
          <a:stretch/>
        </p:blipFill>
        <p:spPr>
          <a:xfrm>
            <a:off x="10790640" y="19476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050" name="PlaceHolder 2"/>
          <p:cNvSpPr>
            <a:spLocks noGrp="1"/>
          </p:cNvSpPr>
          <p:nvPr>
            <p:ph type="ftr" idx="64"/>
          </p:nvPr>
        </p:nvSpPr>
        <p:spPr>
          <a:xfrm>
            <a:off x="9768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"Тольяттинский медицинский колледж« (Кинель-Черкасский филиал)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052" name="Прямоугольник 43"/>
          <p:cNvSpPr/>
          <p:nvPr/>
        </p:nvSpPr>
        <p:spPr>
          <a:xfrm>
            <a:off x="496080" y="63806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 </a:t>
            </a: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с.Кинель-Черкассы, ул. Красноармейская, 60а,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 +7 846 604-01-56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053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1054" name="Группа 21"/>
          <p:cNvGrpSpPr/>
          <p:nvPr/>
        </p:nvGrpSpPr>
        <p:grpSpPr>
          <a:xfrm>
            <a:off x="489960" y="1469160"/>
            <a:ext cx="2382120" cy="1824840"/>
            <a:chOff x="489960" y="1469160"/>
            <a:chExt cx="2382120" cy="1824840"/>
          </a:xfrm>
        </p:grpSpPr>
        <p:sp>
          <p:nvSpPr>
            <p:cNvPr id="1055" name="Oval 14"/>
            <p:cNvSpPr/>
            <p:nvPr/>
          </p:nvSpPr>
          <p:spPr>
            <a:xfrm>
              <a:off x="489960" y="202176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056" name="Group 18"/>
            <p:cNvGrpSpPr/>
            <p:nvPr/>
          </p:nvGrpSpPr>
          <p:grpSpPr>
            <a:xfrm>
              <a:off x="741960" y="1469160"/>
              <a:ext cx="1928880" cy="1824840"/>
              <a:chOff x="741960" y="1469160"/>
              <a:chExt cx="1928880" cy="1824840"/>
            </a:xfrm>
          </p:grpSpPr>
          <p:sp>
            <p:nvSpPr>
              <p:cNvPr id="1057" name="Oval 19"/>
              <p:cNvSpPr/>
              <p:nvPr/>
            </p:nvSpPr>
            <p:spPr>
              <a:xfrm>
                <a:off x="741960" y="14691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58" name="Oval 20"/>
              <p:cNvSpPr/>
              <p:nvPr/>
            </p:nvSpPr>
            <p:spPr>
              <a:xfrm>
                <a:off x="766800" y="14792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59" name="Oval 21"/>
              <p:cNvSpPr/>
              <p:nvPr/>
            </p:nvSpPr>
            <p:spPr>
              <a:xfrm>
                <a:off x="786600" y="14968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60" name="Oval 22"/>
              <p:cNvSpPr/>
              <p:nvPr/>
            </p:nvSpPr>
            <p:spPr>
              <a:xfrm>
                <a:off x="891360" y="15433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061" name="Text Box 38"/>
            <p:cNvSpPr/>
            <p:nvPr/>
          </p:nvSpPr>
          <p:spPr>
            <a:xfrm>
              <a:off x="735840" y="206856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062" name="Рисунок 25" descr="https://mo-strelna.ru/upload_files/pomosh/2.png"/>
            <p:cNvPicPr/>
            <p:nvPr/>
          </p:nvPicPr>
          <p:blipFill>
            <a:blip r:embed="rId1"/>
            <a:srcRect l="0" t="0" r="73700" b="0"/>
            <a:stretch/>
          </p:blipFill>
          <p:spPr>
            <a:xfrm>
              <a:off x="1463040" y="16164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063" name="AutoShape 3"/>
          <p:cNvSpPr/>
          <p:nvPr/>
        </p:nvSpPr>
        <p:spPr>
          <a:xfrm>
            <a:off x="3151080" y="1467000"/>
            <a:ext cx="8630640" cy="165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064" name="Прямоугольник 73"/>
          <p:cNvSpPr/>
          <p:nvPr/>
        </p:nvSpPr>
        <p:spPr>
          <a:xfrm>
            <a:off x="3298680" y="1623960"/>
            <a:ext cx="8136720" cy="13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31.02.01 Лечебное дело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Образование:11классов,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18418c"/>
                </a:solidFill>
                <a:latin typeface="Arial Black"/>
              </a:rPr>
              <a:t>34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.02.02 Медицинский массаж (для обучения лиц с ограниченными возможностями здоровья по зрению)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Образование:11классов, Срок обучения: 2 года 6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65" name="Picture 2" descr="http://qrcoder.ru/code/?https%3A%2F%2Fwww.kchmedcoll.ru%2Fpage%2F463&amp;4&amp;0"/>
          <p:cNvPicPr/>
          <p:nvPr/>
        </p:nvPicPr>
        <p:blipFill>
          <a:blip r:embed="rId2"/>
          <a:stretch/>
        </p:blipFill>
        <p:spPr>
          <a:xfrm>
            <a:off x="10850040" y="238680"/>
            <a:ext cx="852840" cy="852840"/>
          </a:xfrm>
          <a:prstGeom prst="rect">
            <a:avLst/>
          </a:prstGeom>
          <a:ln w="0">
            <a:noFill/>
          </a:ln>
        </p:spPr>
      </p:pic>
      <p:grpSp>
        <p:nvGrpSpPr>
          <p:cNvPr id="1066" name="Группа 62"/>
          <p:cNvGrpSpPr/>
          <p:nvPr/>
        </p:nvGrpSpPr>
        <p:grpSpPr>
          <a:xfrm>
            <a:off x="483480" y="3612240"/>
            <a:ext cx="2242800" cy="1824840"/>
            <a:chOff x="483480" y="3612240"/>
            <a:chExt cx="2242800" cy="1824840"/>
          </a:xfrm>
        </p:grpSpPr>
        <p:sp>
          <p:nvSpPr>
            <p:cNvPr id="1067" name="Oval 14"/>
            <p:cNvSpPr/>
            <p:nvPr/>
          </p:nvSpPr>
          <p:spPr>
            <a:xfrm>
              <a:off x="483480" y="420336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068" name="Group 18"/>
            <p:cNvGrpSpPr/>
            <p:nvPr/>
          </p:nvGrpSpPr>
          <p:grpSpPr>
            <a:xfrm>
              <a:off x="708120" y="3612240"/>
              <a:ext cx="1928880" cy="1824840"/>
              <a:chOff x="708120" y="3612240"/>
              <a:chExt cx="1928880" cy="1824840"/>
            </a:xfrm>
          </p:grpSpPr>
          <p:sp>
            <p:nvSpPr>
              <p:cNvPr id="1069" name="Oval 19"/>
              <p:cNvSpPr/>
              <p:nvPr/>
            </p:nvSpPr>
            <p:spPr>
              <a:xfrm>
                <a:off x="708120" y="36122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70" name="Oval 20"/>
              <p:cNvSpPr/>
              <p:nvPr/>
            </p:nvSpPr>
            <p:spPr>
              <a:xfrm>
                <a:off x="732960" y="36223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71" name="Oval 21"/>
              <p:cNvSpPr/>
              <p:nvPr/>
            </p:nvSpPr>
            <p:spPr>
              <a:xfrm>
                <a:off x="753120" y="36399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72" name="Oval 22"/>
              <p:cNvSpPr/>
              <p:nvPr/>
            </p:nvSpPr>
            <p:spPr>
              <a:xfrm>
                <a:off x="857880" y="36867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073" name="Text Box 38"/>
            <p:cNvSpPr/>
            <p:nvPr/>
          </p:nvSpPr>
          <p:spPr>
            <a:xfrm>
              <a:off x="716400" y="41767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074" name="Рисунок 36" descr="https://mo-strelna.ru/upload_files/pomosh/2.png"/>
            <p:cNvPicPr/>
            <p:nvPr/>
          </p:nvPicPr>
          <p:blipFill>
            <a:blip r:embed="rId3"/>
            <a:srcRect l="24385" t="0" r="50277" b="0"/>
            <a:stretch/>
          </p:blipFill>
          <p:spPr>
            <a:xfrm>
              <a:off x="1362240" y="36770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075" name="AutoShape 3"/>
          <p:cNvSpPr/>
          <p:nvPr/>
        </p:nvSpPr>
        <p:spPr>
          <a:xfrm>
            <a:off x="3165480" y="3946320"/>
            <a:ext cx="8602200" cy="10551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076" name="Прямоугольник 4"/>
          <p:cNvSpPr/>
          <p:nvPr/>
        </p:nvSpPr>
        <p:spPr>
          <a:xfrm>
            <a:off x="3288960" y="4101120"/>
            <a:ext cx="8343000" cy="81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18418c"/>
                </a:solidFill>
                <a:latin typeface="Arial Black"/>
              </a:rPr>
              <a:t>34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.02.02 Медицинский массаж (для обучения лиц с ограниченными возможностями здоровья по зрению)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Образование:11классов,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7" name="PlaceHolder 2"/>
          <p:cNvSpPr>
            <a:spLocks noGrp="1"/>
          </p:cNvSpPr>
          <p:nvPr>
            <p:ph type="ftr" idx="65"/>
          </p:nvPr>
        </p:nvSpPr>
        <p:spPr>
          <a:xfrm>
            <a:off x="1012860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440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«Строительно-энергетический колледж (образовательно-производственный кампус) им. П.Мачнева»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079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Самара, ул. Ташкентская, д.88,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+7 846 959-09-38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080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081" name="Прямоугольник 39"/>
          <p:cNvSpPr/>
          <p:nvPr/>
        </p:nvSpPr>
        <p:spPr>
          <a:xfrm>
            <a:off x="2615400" y="2766240"/>
            <a:ext cx="8971920" cy="81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08.01.28 Мастер отделочных строительных и декоративных работ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2" name="AutoShape 3"/>
          <p:cNvSpPr/>
          <p:nvPr/>
        </p:nvSpPr>
        <p:spPr>
          <a:xfrm>
            <a:off x="2535480" y="2419920"/>
            <a:ext cx="9051840" cy="142092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083" name="Группа 62"/>
          <p:cNvGrpSpPr/>
          <p:nvPr/>
        </p:nvGrpSpPr>
        <p:grpSpPr>
          <a:xfrm>
            <a:off x="156960" y="1973880"/>
            <a:ext cx="2242800" cy="1824840"/>
            <a:chOff x="156960" y="1973880"/>
            <a:chExt cx="2242800" cy="1824840"/>
          </a:xfrm>
        </p:grpSpPr>
        <p:sp>
          <p:nvSpPr>
            <p:cNvPr id="1084" name="Oval 14"/>
            <p:cNvSpPr/>
            <p:nvPr/>
          </p:nvSpPr>
          <p:spPr>
            <a:xfrm>
              <a:off x="156960" y="256500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085" name="Group 18"/>
            <p:cNvGrpSpPr/>
            <p:nvPr/>
          </p:nvGrpSpPr>
          <p:grpSpPr>
            <a:xfrm>
              <a:off x="381600" y="1973880"/>
              <a:ext cx="1928880" cy="1824840"/>
              <a:chOff x="381600" y="1973880"/>
              <a:chExt cx="1928880" cy="1824840"/>
            </a:xfrm>
          </p:grpSpPr>
          <p:sp>
            <p:nvSpPr>
              <p:cNvPr id="1086" name="Oval 19"/>
              <p:cNvSpPr/>
              <p:nvPr/>
            </p:nvSpPr>
            <p:spPr>
              <a:xfrm>
                <a:off x="381600" y="19738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87" name="Oval 20"/>
              <p:cNvSpPr/>
              <p:nvPr/>
            </p:nvSpPr>
            <p:spPr>
              <a:xfrm>
                <a:off x="406080" y="19839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88" name="Oval 21"/>
              <p:cNvSpPr/>
              <p:nvPr/>
            </p:nvSpPr>
            <p:spPr>
              <a:xfrm>
                <a:off x="426240" y="20016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089" name="Oval 22"/>
              <p:cNvSpPr/>
              <p:nvPr/>
            </p:nvSpPr>
            <p:spPr>
              <a:xfrm>
                <a:off x="531000" y="20480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090" name="Text Box 38"/>
            <p:cNvSpPr/>
            <p:nvPr/>
          </p:nvSpPr>
          <p:spPr>
            <a:xfrm>
              <a:off x="389880" y="253836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091" name="Рисунок 67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035720" y="203868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092" name="PlaceHolder 2"/>
          <p:cNvSpPr>
            <a:spLocks noGrp="1"/>
          </p:cNvSpPr>
          <p:nvPr>
            <p:ph type="ftr" idx="66"/>
          </p:nvPr>
        </p:nvSpPr>
        <p:spPr>
          <a:xfrm>
            <a:off x="976824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2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093" name="Picture 2" descr="http://qrcoder.ru/code/?https%3A%2F%2Fsek-kampus.ru%2Fabiturientu%2Fpriemkomis%2F&amp;4&amp;0"/>
          <p:cNvPicPr/>
          <p:nvPr/>
        </p:nvPicPr>
        <p:blipFill>
          <a:blip r:embed="rId3"/>
          <a:stretch/>
        </p:blipFill>
        <p:spPr>
          <a:xfrm>
            <a:off x="11064600" y="180000"/>
            <a:ext cx="938520" cy="938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PlaceHolder 1"/>
          <p:cNvSpPr>
            <a:spLocks noGrp="1"/>
          </p:cNvSpPr>
          <p:nvPr>
            <p:ph type="title"/>
          </p:nvPr>
        </p:nvSpPr>
        <p:spPr>
          <a:xfrm>
            <a:off x="281520" y="21492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«Отрадненский нефтяной техникум»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095" name="Прямоугольник 43"/>
          <p:cNvSpPr/>
          <p:nvPr/>
        </p:nvSpPr>
        <p:spPr>
          <a:xfrm>
            <a:off x="375480" y="643968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446300 Самарская область, г.Отрадный, ул.Первомайская, д.33 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+7 846 612-38-94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096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097" name="Прямоугольник 39"/>
          <p:cNvSpPr/>
          <p:nvPr/>
        </p:nvSpPr>
        <p:spPr>
          <a:xfrm>
            <a:off x="2597400" y="1830960"/>
            <a:ext cx="897192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8" name="AutoShape 3"/>
          <p:cNvSpPr/>
          <p:nvPr/>
        </p:nvSpPr>
        <p:spPr>
          <a:xfrm>
            <a:off x="2445480" y="1584000"/>
            <a:ext cx="9051840" cy="16754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099" name="Группа 21"/>
          <p:cNvGrpSpPr/>
          <p:nvPr/>
        </p:nvGrpSpPr>
        <p:grpSpPr>
          <a:xfrm>
            <a:off x="26640" y="4178160"/>
            <a:ext cx="2382120" cy="1824840"/>
            <a:chOff x="26640" y="4178160"/>
            <a:chExt cx="2382120" cy="1824840"/>
          </a:xfrm>
        </p:grpSpPr>
        <p:sp>
          <p:nvSpPr>
            <p:cNvPr id="1100" name="Oval 14"/>
            <p:cNvSpPr/>
            <p:nvPr/>
          </p:nvSpPr>
          <p:spPr>
            <a:xfrm>
              <a:off x="26640" y="473076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101" name="Group 18"/>
            <p:cNvGrpSpPr/>
            <p:nvPr/>
          </p:nvGrpSpPr>
          <p:grpSpPr>
            <a:xfrm>
              <a:off x="278640" y="4178160"/>
              <a:ext cx="1928880" cy="1824840"/>
              <a:chOff x="278640" y="4178160"/>
              <a:chExt cx="1928880" cy="1824840"/>
            </a:xfrm>
          </p:grpSpPr>
          <p:sp>
            <p:nvSpPr>
              <p:cNvPr id="1102" name="Oval 19"/>
              <p:cNvSpPr/>
              <p:nvPr/>
            </p:nvSpPr>
            <p:spPr>
              <a:xfrm>
                <a:off x="278640" y="41781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03" name="Oval 20"/>
              <p:cNvSpPr/>
              <p:nvPr/>
            </p:nvSpPr>
            <p:spPr>
              <a:xfrm>
                <a:off x="303480" y="41886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04" name="Oval 21"/>
              <p:cNvSpPr/>
              <p:nvPr/>
            </p:nvSpPr>
            <p:spPr>
              <a:xfrm>
                <a:off x="323280" y="42058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05" name="Oval 22"/>
              <p:cNvSpPr/>
              <p:nvPr/>
            </p:nvSpPr>
            <p:spPr>
              <a:xfrm>
                <a:off x="428040" y="42526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106" name="Text Box 38"/>
            <p:cNvSpPr/>
            <p:nvPr/>
          </p:nvSpPr>
          <p:spPr>
            <a:xfrm>
              <a:off x="272520" y="477792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107" name="Рисунок 25" descr="https://mo-strelna.ru/upload_files/pomosh/2.png"/>
            <p:cNvPicPr/>
            <p:nvPr/>
          </p:nvPicPr>
          <p:blipFill>
            <a:blip r:embed="rId1"/>
            <a:srcRect l="0" t="0" r="73700" b="0"/>
            <a:stretch/>
          </p:blipFill>
          <p:spPr>
            <a:xfrm>
              <a:off x="999720" y="432576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108" name="Группа 62"/>
          <p:cNvGrpSpPr/>
          <p:nvPr/>
        </p:nvGrpSpPr>
        <p:grpSpPr>
          <a:xfrm>
            <a:off x="32760" y="1469520"/>
            <a:ext cx="2242800" cy="1824840"/>
            <a:chOff x="32760" y="1469520"/>
            <a:chExt cx="2242800" cy="1824840"/>
          </a:xfrm>
        </p:grpSpPr>
        <p:sp>
          <p:nvSpPr>
            <p:cNvPr id="1109" name="Oval 14"/>
            <p:cNvSpPr/>
            <p:nvPr/>
          </p:nvSpPr>
          <p:spPr>
            <a:xfrm>
              <a:off x="32760" y="206064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110" name="Group 18"/>
            <p:cNvGrpSpPr/>
            <p:nvPr/>
          </p:nvGrpSpPr>
          <p:grpSpPr>
            <a:xfrm>
              <a:off x="257400" y="1469520"/>
              <a:ext cx="1928880" cy="1824840"/>
              <a:chOff x="257400" y="1469520"/>
              <a:chExt cx="1928880" cy="1824840"/>
            </a:xfrm>
          </p:grpSpPr>
          <p:sp>
            <p:nvSpPr>
              <p:cNvPr id="1111" name="Oval 19"/>
              <p:cNvSpPr/>
              <p:nvPr/>
            </p:nvSpPr>
            <p:spPr>
              <a:xfrm>
                <a:off x="257400" y="14695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12" name="Oval 20"/>
              <p:cNvSpPr/>
              <p:nvPr/>
            </p:nvSpPr>
            <p:spPr>
              <a:xfrm>
                <a:off x="282240" y="14796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13" name="Oval 21"/>
              <p:cNvSpPr/>
              <p:nvPr/>
            </p:nvSpPr>
            <p:spPr>
              <a:xfrm>
                <a:off x="302040" y="14972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14" name="Oval 22"/>
              <p:cNvSpPr/>
              <p:nvPr/>
            </p:nvSpPr>
            <p:spPr>
              <a:xfrm>
                <a:off x="406800" y="15436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115" name="Text Box 38"/>
            <p:cNvSpPr/>
            <p:nvPr/>
          </p:nvSpPr>
          <p:spPr>
            <a:xfrm>
              <a:off x="265680" y="203400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116" name="Рисунок 67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911520" y="153432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117" name="AutoShape 3"/>
          <p:cNvSpPr/>
          <p:nvPr/>
        </p:nvSpPr>
        <p:spPr>
          <a:xfrm>
            <a:off x="2459880" y="4394880"/>
            <a:ext cx="9051840" cy="15732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118" name="Прямоугольник 32"/>
          <p:cNvSpPr/>
          <p:nvPr/>
        </p:nvSpPr>
        <p:spPr>
          <a:xfrm>
            <a:off x="2790720" y="4545360"/>
            <a:ext cx="828072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19" name="Picture 4" descr="http://qrcoder.ru/code/?http%3A%2F%2Font-otradny.org%2Findex.php%2Fovz&amp;4&amp;0"/>
          <p:cNvPicPr/>
          <p:nvPr/>
        </p:nvPicPr>
        <p:blipFill>
          <a:blip r:embed="rId3"/>
          <a:stretch/>
        </p:blipFill>
        <p:spPr>
          <a:xfrm>
            <a:off x="10870200" y="27432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120" name="PlaceHolder 2"/>
          <p:cNvSpPr>
            <a:spLocks noGrp="1"/>
          </p:cNvSpPr>
          <p:nvPr>
            <p:ph type="ftr" idx="67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446300 Самарская область, г.Отрадный, ул.Первомайская, д.33 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+7 846 612-38-94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122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123" name="AutoShape 3"/>
          <p:cNvSpPr/>
          <p:nvPr/>
        </p:nvSpPr>
        <p:spPr>
          <a:xfrm>
            <a:off x="2465280" y="1121040"/>
            <a:ext cx="9042120" cy="2160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124" name="AutoShape 3"/>
          <p:cNvSpPr/>
          <p:nvPr/>
        </p:nvSpPr>
        <p:spPr>
          <a:xfrm>
            <a:off x="2351520" y="4941000"/>
            <a:ext cx="9226800" cy="1367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125" name="Группа 30"/>
          <p:cNvGrpSpPr/>
          <p:nvPr/>
        </p:nvGrpSpPr>
        <p:grpSpPr>
          <a:xfrm>
            <a:off x="88200" y="1240560"/>
            <a:ext cx="2338200" cy="1824840"/>
            <a:chOff x="88200" y="1240560"/>
            <a:chExt cx="2338200" cy="1824840"/>
          </a:xfrm>
        </p:grpSpPr>
        <p:sp>
          <p:nvSpPr>
            <p:cNvPr id="1126" name="Oval 14"/>
            <p:cNvSpPr/>
            <p:nvPr/>
          </p:nvSpPr>
          <p:spPr>
            <a:xfrm>
              <a:off x="88200" y="182340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127" name="Group 18"/>
            <p:cNvGrpSpPr/>
            <p:nvPr/>
          </p:nvGrpSpPr>
          <p:grpSpPr>
            <a:xfrm>
              <a:off x="316080" y="1240560"/>
              <a:ext cx="1928880" cy="1824840"/>
              <a:chOff x="316080" y="1240560"/>
              <a:chExt cx="1928880" cy="1824840"/>
            </a:xfrm>
          </p:grpSpPr>
          <p:sp>
            <p:nvSpPr>
              <p:cNvPr id="1128" name="Oval 19"/>
              <p:cNvSpPr/>
              <p:nvPr/>
            </p:nvSpPr>
            <p:spPr>
              <a:xfrm>
                <a:off x="316080" y="12405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29" name="Oval 20"/>
              <p:cNvSpPr/>
              <p:nvPr/>
            </p:nvSpPr>
            <p:spPr>
              <a:xfrm>
                <a:off x="340560" y="12510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30" name="Oval 21"/>
              <p:cNvSpPr/>
              <p:nvPr/>
            </p:nvSpPr>
            <p:spPr>
              <a:xfrm>
                <a:off x="360720" y="12682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31" name="Oval 22"/>
              <p:cNvSpPr/>
              <p:nvPr/>
            </p:nvSpPr>
            <p:spPr>
              <a:xfrm>
                <a:off x="465480" y="13150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132" name="Text Box 38"/>
            <p:cNvSpPr/>
            <p:nvPr/>
          </p:nvSpPr>
          <p:spPr>
            <a:xfrm>
              <a:off x="233640" y="181224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133" name="Рисунок 34" descr="https://pandia.ru/text/80/648/images/img3_126.jpg"/>
            <p:cNvPicPr/>
            <p:nvPr/>
          </p:nvPicPr>
          <p:blipFill>
            <a:blip r:embed="rId1"/>
            <a:srcRect l="24862" t="0" r="50104" b="1468"/>
            <a:stretch/>
          </p:blipFill>
          <p:spPr>
            <a:xfrm>
              <a:off x="1041120" y="135612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134" name="Группа 41"/>
          <p:cNvGrpSpPr/>
          <p:nvPr/>
        </p:nvGrpSpPr>
        <p:grpSpPr>
          <a:xfrm>
            <a:off x="0" y="4581000"/>
            <a:ext cx="2239920" cy="1824840"/>
            <a:chOff x="0" y="4581000"/>
            <a:chExt cx="2239920" cy="1824840"/>
          </a:xfrm>
        </p:grpSpPr>
        <p:sp>
          <p:nvSpPr>
            <p:cNvPr id="1135" name="Oval 14"/>
            <p:cNvSpPr/>
            <p:nvPr/>
          </p:nvSpPr>
          <p:spPr>
            <a:xfrm>
              <a:off x="0" y="5177520"/>
              <a:ext cx="431640" cy="736920"/>
            </a:xfrm>
            <a:prstGeom prst="ellipse">
              <a:avLst/>
            </a:prstGeom>
            <a:solidFill>
              <a:srgbClr val="7030a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136" name="Group 18"/>
            <p:cNvGrpSpPr/>
            <p:nvPr/>
          </p:nvGrpSpPr>
          <p:grpSpPr>
            <a:xfrm>
              <a:off x="225720" y="4581000"/>
              <a:ext cx="1928880" cy="1824840"/>
              <a:chOff x="225720" y="4581000"/>
              <a:chExt cx="1928880" cy="1824840"/>
            </a:xfrm>
          </p:grpSpPr>
          <p:sp>
            <p:nvSpPr>
              <p:cNvPr id="1137" name="Oval 19"/>
              <p:cNvSpPr/>
              <p:nvPr/>
            </p:nvSpPr>
            <p:spPr>
              <a:xfrm>
                <a:off x="225720" y="4581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38" name="Oval 20"/>
              <p:cNvSpPr/>
              <p:nvPr/>
            </p:nvSpPr>
            <p:spPr>
              <a:xfrm>
                <a:off x="250200" y="45914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39" name="Oval 21"/>
              <p:cNvSpPr/>
              <p:nvPr/>
            </p:nvSpPr>
            <p:spPr>
              <a:xfrm>
                <a:off x="270360" y="4608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40" name="Oval 22"/>
              <p:cNvSpPr/>
              <p:nvPr/>
            </p:nvSpPr>
            <p:spPr>
              <a:xfrm>
                <a:off x="375120" y="4655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141" name="Text Box 38"/>
            <p:cNvSpPr/>
            <p:nvPr/>
          </p:nvSpPr>
          <p:spPr>
            <a:xfrm>
              <a:off x="281880" y="5185440"/>
              <a:ext cx="195804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(кресло-коляска)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142" name="Рисунок 46" descr="https://pandia.ru/text/80/648/images/img3_126.jpg"/>
            <p:cNvPicPr/>
            <p:nvPr/>
          </p:nvPicPr>
          <p:blipFill>
            <a:blip r:embed="rId2"/>
            <a:srcRect l="0" t="1909" r="74972" b="0"/>
            <a:stretch/>
          </p:blipFill>
          <p:spPr>
            <a:xfrm>
              <a:off x="995760" y="4681800"/>
              <a:ext cx="4802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143" name="Группа 52"/>
          <p:cNvGrpSpPr/>
          <p:nvPr/>
        </p:nvGrpSpPr>
        <p:grpSpPr>
          <a:xfrm>
            <a:off x="114120" y="2837880"/>
            <a:ext cx="2314080" cy="1824840"/>
            <a:chOff x="114120" y="2837880"/>
            <a:chExt cx="2314080" cy="1824840"/>
          </a:xfrm>
        </p:grpSpPr>
        <p:sp>
          <p:nvSpPr>
            <p:cNvPr id="1144" name="Oval 14"/>
            <p:cNvSpPr/>
            <p:nvPr/>
          </p:nvSpPr>
          <p:spPr>
            <a:xfrm>
              <a:off x="114120" y="340452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145" name="Group 18"/>
            <p:cNvGrpSpPr/>
            <p:nvPr/>
          </p:nvGrpSpPr>
          <p:grpSpPr>
            <a:xfrm>
              <a:off x="309960" y="2837880"/>
              <a:ext cx="1928880" cy="1824840"/>
              <a:chOff x="309960" y="2837880"/>
              <a:chExt cx="1928880" cy="1824840"/>
            </a:xfrm>
          </p:grpSpPr>
          <p:sp>
            <p:nvSpPr>
              <p:cNvPr id="1146" name="Oval 19"/>
              <p:cNvSpPr/>
              <p:nvPr/>
            </p:nvSpPr>
            <p:spPr>
              <a:xfrm>
                <a:off x="309960" y="28378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47" name="Oval 20"/>
              <p:cNvSpPr/>
              <p:nvPr/>
            </p:nvSpPr>
            <p:spPr>
              <a:xfrm>
                <a:off x="334800" y="28483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48" name="Oval 21"/>
              <p:cNvSpPr/>
              <p:nvPr/>
            </p:nvSpPr>
            <p:spPr>
              <a:xfrm>
                <a:off x="354600" y="28656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49" name="Oval 22"/>
              <p:cNvSpPr/>
              <p:nvPr/>
            </p:nvSpPr>
            <p:spPr>
              <a:xfrm>
                <a:off x="459360" y="29124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150" name="Text Box 38"/>
            <p:cNvSpPr/>
            <p:nvPr/>
          </p:nvSpPr>
          <p:spPr>
            <a:xfrm>
              <a:off x="168480" y="338004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151" name="Рисунок 56" descr="https://pandia.ru/text/80/648/images/img3_126.jpg"/>
            <p:cNvPicPr/>
            <p:nvPr/>
          </p:nvPicPr>
          <p:blipFill>
            <a:blip r:embed="rId3"/>
            <a:srcRect l="49402" t="0" r="24919" b="0"/>
            <a:stretch/>
          </p:blipFill>
          <p:spPr>
            <a:xfrm>
              <a:off x="1006920" y="290880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152" name="AutoShape 3"/>
          <p:cNvSpPr/>
          <p:nvPr/>
        </p:nvSpPr>
        <p:spPr>
          <a:xfrm>
            <a:off x="2428200" y="3444480"/>
            <a:ext cx="9051840" cy="1223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153" name="Прямоугольник 61"/>
          <p:cNvSpPr/>
          <p:nvPr/>
        </p:nvSpPr>
        <p:spPr>
          <a:xfrm>
            <a:off x="2557080" y="1544040"/>
            <a:ext cx="897192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4" name="Прямоугольник 62"/>
          <p:cNvSpPr/>
          <p:nvPr/>
        </p:nvSpPr>
        <p:spPr>
          <a:xfrm>
            <a:off x="2535480" y="5219280"/>
            <a:ext cx="897192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5" name="Прямоугольник 63"/>
          <p:cNvSpPr/>
          <p:nvPr/>
        </p:nvSpPr>
        <p:spPr>
          <a:xfrm>
            <a:off x="2737440" y="3696480"/>
            <a:ext cx="897192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6" name="Rectangle 5"/>
          <p:cNvSpPr/>
          <p:nvPr/>
        </p:nvSpPr>
        <p:spPr>
          <a:xfrm>
            <a:off x="281520" y="214920"/>
            <a:ext cx="10002240" cy="89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noAutofit/>
          </a:bodyPr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«Отрадненский нефтяной техникум»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57" name="Picture 4" descr="http://qrcoder.ru/code/?http%3A%2F%2Font-otradny.org%2Findex.php%2Fovz&amp;4&amp;0"/>
          <p:cNvPicPr/>
          <p:nvPr/>
        </p:nvPicPr>
        <p:blipFill>
          <a:blip r:embed="rId4"/>
          <a:stretch/>
        </p:blipFill>
        <p:spPr>
          <a:xfrm>
            <a:off x="10870200" y="27432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158" name="PlaceHolder 1"/>
          <p:cNvSpPr>
            <a:spLocks noGrp="1"/>
          </p:cNvSpPr>
          <p:nvPr>
            <p:ph type="ftr" idx="68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5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368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«Самарский техникум кулинарного искусства»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160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 </a:t>
            </a: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443099 г.Самара, ул. Молодогвардейская,55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+7 846 333-58-31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161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162" name="Прямоугольник 39"/>
          <p:cNvSpPr/>
          <p:nvPr/>
        </p:nvSpPr>
        <p:spPr>
          <a:xfrm>
            <a:off x="2932560" y="1668960"/>
            <a:ext cx="7787160" cy="4226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19.01.18 Аппаратчик-оператор производства продуктов питания из растительного сырья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1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19.01.18 Аппаратчик-оператор производства продуктов питания животного происхождения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1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19.02.11 Технология продуктов питания из растительного сырья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600" spc="-1" strike="noStrike">
                <a:solidFill>
                  <a:srgbClr val="18418c"/>
                </a:solidFill>
                <a:latin typeface="Arial Black"/>
              </a:rPr>
              <a:t>43.01.09 Повар, кондитер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600" spc="-1" strike="noStrike">
                <a:solidFill>
                  <a:srgbClr val="18418c"/>
                </a:solidFill>
                <a:latin typeface="Arial Black"/>
              </a:rPr>
              <a:t>43.02.15 Поварское и кондитерское дело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3" name="AutoShape 3"/>
          <p:cNvSpPr/>
          <p:nvPr/>
        </p:nvSpPr>
        <p:spPr>
          <a:xfrm>
            <a:off x="2804760" y="1655640"/>
            <a:ext cx="8043120" cy="45039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164" name="Группа 62"/>
          <p:cNvGrpSpPr/>
          <p:nvPr/>
        </p:nvGrpSpPr>
        <p:grpSpPr>
          <a:xfrm>
            <a:off x="132840" y="2297160"/>
            <a:ext cx="2242800" cy="1824840"/>
            <a:chOff x="132840" y="2297160"/>
            <a:chExt cx="2242800" cy="1824840"/>
          </a:xfrm>
        </p:grpSpPr>
        <p:sp>
          <p:nvSpPr>
            <p:cNvPr id="1165" name="Oval 14"/>
            <p:cNvSpPr/>
            <p:nvPr/>
          </p:nvSpPr>
          <p:spPr>
            <a:xfrm>
              <a:off x="132840" y="288864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166" name="Group 18"/>
            <p:cNvGrpSpPr/>
            <p:nvPr/>
          </p:nvGrpSpPr>
          <p:grpSpPr>
            <a:xfrm>
              <a:off x="357480" y="2297160"/>
              <a:ext cx="1928880" cy="1824840"/>
              <a:chOff x="357480" y="2297160"/>
              <a:chExt cx="1928880" cy="1824840"/>
            </a:xfrm>
          </p:grpSpPr>
          <p:sp>
            <p:nvSpPr>
              <p:cNvPr id="1167" name="Oval 19"/>
              <p:cNvSpPr/>
              <p:nvPr/>
            </p:nvSpPr>
            <p:spPr>
              <a:xfrm>
                <a:off x="357480" y="22971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68" name="Oval 20"/>
              <p:cNvSpPr/>
              <p:nvPr/>
            </p:nvSpPr>
            <p:spPr>
              <a:xfrm>
                <a:off x="382320" y="23072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69" name="Oval 21"/>
              <p:cNvSpPr/>
              <p:nvPr/>
            </p:nvSpPr>
            <p:spPr>
              <a:xfrm>
                <a:off x="402120" y="23248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70" name="Oval 22"/>
              <p:cNvSpPr/>
              <p:nvPr/>
            </p:nvSpPr>
            <p:spPr>
              <a:xfrm>
                <a:off x="506880" y="23716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171" name="Text Box 38"/>
            <p:cNvSpPr/>
            <p:nvPr/>
          </p:nvSpPr>
          <p:spPr>
            <a:xfrm>
              <a:off x="365760" y="286164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172" name="Рисунок 67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011600" y="236196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173" name="Picture 2" descr="http://qrcoder.ru/code/?http%3A%2F%2Fwww.xn--h1adue.xn--p1ai%2Findex.php%3Foption%3Dcom_content%26view%3Dcategory%26layout%3Dblog%26id%3D51%26Itemid%3D161&amp;4&amp;0"/>
          <p:cNvPicPr/>
          <p:nvPr/>
        </p:nvPicPr>
        <p:blipFill>
          <a:blip r:embed="rId2"/>
          <a:stretch/>
        </p:blipFill>
        <p:spPr>
          <a:xfrm>
            <a:off x="10720440" y="2530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174" name="PlaceHolder 2"/>
          <p:cNvSpPr>
            <a:spLocks noGrp="1"/>
          </p:cNvSpPr>
          <p:nvPr>
            <p:ph type="ftr" idx="69"/>
          </p:nvPr>
        </p:nvSpPr>
        <p:spPr>
          <a:xfrm>
            <a:off x="1012860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5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среднего профессионального образования </a:t>
            </a:r>
            <a:br>
              <a:rPr sz="2000"/>
            </a:b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"Тольяттинский социально-педагогический колледж"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176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 г. Тольятти ул. Мурысева ,84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+7 848 224-10-25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177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178" name="Прямоугольник 39"/>
          <p:cNvSpPr/>
          <p:nvPr/>
        </p:nvSpPr>
        <p:spPr>
          <a:xfrm>
            <a:off x="2808000" y="1393920"/>
            <a:ext cx="8971920" cy="471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2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44.02.03 Педагогика дополнительного образования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44.02.04 Специальное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49.02.01 Физическая культура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49.02.02 Адаптивная физическая культура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9" name="AutoShape 3"/>
          <p:cNvSpPr/>
          <p:nvPr/>
        </p:nvSpPr>
        <p:spPr>
          <a:xfrm>
            <a:off x="2495520" y="1268640"/>
            <a:ext cx="9051840" cy="51123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180" name="Группа 62"/>
          <p:cNvGrpSpPr/>
          <p:nvPr/>
        </p:nvGrpSpPr>
        <p:grpSpPr>
          <a:xfrm>
            <a:off x="138240" y="1599120"/>
            <a:ext cx="2242800" cy="1824840"/>
            <a:chOff x="138240" y="1599120"/>
            <a:chExt cx="2242800" cy="1824840"/>
          </a:xfrm>
        </p:grpSpPr>
        <p:sp>
          <p:nvSpPr>
            <p:cNvPr id="1181" name="Oval 14"/>
            <p:cNvSpPr/>
            <p:nvPr/>
          </p:nvSpPr>
          <p:spPr>
            <a:xfrm>
              <a:off x="138240" y="219024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182" name="Group 18"/>
            <p:cNvGrpSpPr/>
            <p:nvPr/>
          </p:nvGrpSpPr>
          <p:grpSpPr>
            <a:xfrm>
              <a:off x="362880" y="1599120"/>
              <a:ext cx="1928880" cy="1824840"/>
              <a:chOff x="362880" y="1599120"/>
              <a:chExt cx="1928880" cy="1824840"/>
            </a:xfrm>
          </p:grpSpPr>
          <p:sp>
            <p:nvSpPr>
              <p:cNvPr id="1183" name="Oval 19"/>
              <p:cNvSpPr/>
              <p:nvPr/>
            </p:nvSpPr>
            <p:spPr>
              <a:xfrm>
                <a:off x="362880" y="15991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84" name="Oval 20"/>
              <p:cNvSpPr/>
              <p:nvPr/>
            </p:nvSpPr>
            <p:spPr>
              <a:xfrm>
                <a:off x="387720" y="16092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85" name="Oval 21"/>
              <p:cNvSpPr/>
              <p:nvPr/>
            </p:nvSpPr>
            <p:spPr>
              <a:xfrm>
                <a:off x="407520" y="16268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86" name="Oval 22"/>
              <p:cNvSpPr/>
              <p:nvPr/>
            </p:nvSpPr>
            <p:spPr>
              <a:xfrm>
                <a:off x="512280" y="16736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187" name="Text Box 38"/>
            <p:cNvSpPr/>
            <p:nvPr/>
          </p:nvSpPr>
          <p:spPr>
            <a:xfrm>
              <a:off x="371160" y="216360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188" name="Рисунок 67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017000" y="166392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189" name="Picture 2" descr="http://qrcoder.ru/code/?https%3A%2F%2Ftspk.org%2Fabiturient-2022%2Fpriemnaya-komissiya.html&amp;4&amp;0"/>
          <p:cNvPicPr/>
          <p:nvPr/>
        </p:nvPicPr>
        <p:blipFill>
          <a:blip r:embed="rId2"/>
          <a:stretch/>
        </p:blipFill>
        <p:spPr>
          <a:xfrm>
            <a:off x="10694520" y="2062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190" name="PlaceHolder 2"/>
          <p:cNvSpPr>
            <a:spLocks noGrp="1"/>
          </p:cNvSpPr>
          <p:nvPr>
            <p:ph type="ftr" idx="70"/>
          </p:nvPr>
        </p:nvSpPr>
        <p:spPr>
          <a:xfrm>
            <a:off x="9696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1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 г. Тольятти ул. Мурысева ,84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+7 848 224-10-25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192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1193" name="Группа 21"/>
          <p:cNvGrpSpPr/>
          <p:nvPr/>
        </p:nvGrpSpPr>
        <p:grpSpPr>
          <a:xfrm>
            <a:off x="184680" y="2081520"/>
            <a:ext cx="2382120" cy="1824840"/>
            <a:chOff x="184680" y="2081520"/>
            <a:chExt cx="2382120" cy="1824840"/>
          </a:xfrm>
        </p:grpSpPr>
        <p:sp>
          <p:nvSpPr>
            <p:cNvPr id="1194" name="Oval 14"/>
            <p:cNvSpPr/>
            <p:nvPr/>
          </p:nvSpPr>
          <p:spPr>
            <a:xfrm>
              <a:off x="184680" y="263412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195" name="Group 18"/>
            <p:cNvGrpSpPr/>
            <p:nvPr/>
          </p:nvGrpSpPr>
          <p:grpSpPr>
            <a:xfrm>
              <a:off x="436680" y="2081520"/>
              <a:ext cx="1928880" cy="1824840"/>
              <a:chOff x="436680" y="2081520"/>
              <a:chExt cx="1928880" cy="1824840"/>
            </a:xfrm>
          </p:grpSpPr>
          <p:sp>
            <p:nvSpPr>
              <p:cNvPr id="1196" name="Oval 19"/>
              <p:cNvSpPr/>
              <p:nvPr/>
            </p:nvSpPr>
            <p:spPr>
              <a:xfrm>
                <a:off x="436680" y="20815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97" name="Oval 20"/>
              <p:cNvSpPr/>
              <p:nvPr/>
            </p:nvSpPr>
            <p:spPr>
              <a:xfrm>
                <a:off x="461520" y="20916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98" name="Oval 21"/>
              <p:cNvSpPr/>
              <p:nvPr/>
            </p:nvSpPr>
            <p:spPr>
              <a:xfrm>
                <a:off x="481680" y="21092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199" name="Oval 22"/>
              <p:cNvSpPr/>
              <p:nvPr/>
            </p:nvSpPr>
            <p:spPr>
              <a:xfrm>
                <a:off x="586440" y="21556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200" name="Text Box 38"/>
            <p:cNvSpPr/>
            <p:nvPr/>
          </p:nvSpPr>
          <p:spPr>
            <a:xfrm>
              <a:off x="430560" y="268092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201" name="Рисунок 25" descr="https://mo-strelna.ru/upload_files/pomosh/2.png"/>
            <p:cNvPicPr/>
            <p:nvPr/>
          </p:nvPicPr>
          <p:blipFill>
            <a:blip r:embed="rId1"/>
            <a:srcRect l="0" t="0" r="73700" b="0"/>
            <a:stretch/>
          </p:blipFill>
          <p:spPr>
            <a:xfrm>
              <a:off x="1158120" y="222876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202" name="AutoShape 3"/>
          <p:cNvSpPr/>
          <p:nvPr/>
        </p:nvSpPr>
        <p:spPr>
          <a:xfrm>
            <a:off x="2485080" y="1499400"/>
            <a:ext cx="9051840" cy="462348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pic>
        <p:nvPicPr>
          <p:cNvPr id="1203" name="Picture 2" descr="http://qrcoder.ru/code/?https%3A%2F%2Ftspk.org%2Fabiturient-2022%2Fpriemnaya-komissiya.html&amp;4&amp;0"/>
          <p:cNvPicPr/>
          <p:nvPr/>
        </p:nvPicPr>
        <p:blipFill>
          <a:blip r:embed="rId2"/>
          <a:stretch/>
        </p:blipFill>
        <p:spPr>
          <a:xfrm>
            <a:off x="10694520" y="2062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204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среднего профессионального образования </a:t>
            </a:r>
            <a:br>
              <a:rPr sz="2000"/>
            </a:b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"Тольяттинский социально-педагогический колледж"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205" name="Прямоугольник 20"/>
          <p:cNvSpPr/>
          <p:nvPr/>
        </p:nvSpPr>
        <p:spPr>
          <a:xfrm>
            <a:off x="2673720" y="1599120"/>
            <a:ext cx="8971920" cy="447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09.01.03 Оператор информационных систем и ресурсов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2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44.02.03 Педагогика дополнительного образования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49.02.02 Адаптивная физическая культура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6" name="PlaceHolder 2"/>
          <p:cNvSpPr>
            <a:spLocks noGrp="1"/>
          </p:cNvSpPr>
          <p:nvPr>
            <p:ph type="ftr" idx="71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191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192" name="Группа 10"/>
          <p:cNvGrpSpPr/>
          <p:nvPr/>
        </p:nvGrpSpPr>
        <p:grpSpPr>
          <a:xfrm>
            <a:off x="263520" y="1244160"/>
            <a:ext cx="7570080" cy="898560"/>
            <a:chOff x="263520" y="1244160"/>
            <a:chExt cx="7570080" cy="898560"/>
          </a:xfrm>
        </p:grpSpPr>
        <p:grpSp>
          <p:nvGrpSpPr>
            <p:cNvPr id="193" name="Group 42"/>
            <p:cNvGrpSpPr/>
            <p:nvPr/>
          </p:nvGrpSpPr>
          <p:grpSpPr>
            <a:xfrm>
              <a:off x="263520" y="1244160"/>
              <a:ext cx="7570080" cy="898560"/>
              <a:chOff x="263520" y="1244160"/>
              <a:chExt cx="7570080" cy="898560"/>
            </a:xfrm>
          </p:grpSpPr>
          <p:sp>
            <p:nvSpPr>
              <p:cNvPr id="194" name="AutoShape 43"/>
              <p:cNvSpPr/>
              <p:nvPr/>
            </p:nvSpPr>
            <p:spPr>
              <a:xfrm>
                <a:off x="873720" y="1400040"/>
                <a:ext cx="6959880" cy="59904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7cb444"/>
                  </a:gs>
                  <a:gs pos="50000">
                    <a:srgbClr val="afd18d"/>
                  </a:gs>
                  <a:gs pos="100000">
                    <a:srgbClr val="7cb444"/>
                  </a:gs>
                </a:gsLst>
                <a:lin ang="5400000"/>
              </a:gra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5" name="AutoShape 44"/>
              <p:cNvSpPr/>
              <p:nvPr/>
            </p:nvSpPr>
            <p:spPr>
              <a:xfrm>
                <a:off x="263520" y="1244160"/>
                <a:ext cx="1098720" cy="898560"/>
              </a:xfrm>
              <a:prstGeom prst="diamond">
                <a:avLst/>
              </a:prstGeom>
              <a:solidFill>
                <a:schemeClr val="accent2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96" name="Text Box 45"/>
              <p:cNvSpPr/>
              <p:nvPr/>
            </p:nvSpPr>
            <p:spPr>
              <a:xfrm>
                <a:off x="1240200" y="1472760"/>
                <a:ext cx="627804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интеллекта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97" name="Text Box 46"/>
              <p:cNvSpPr/>
              <p:nvPr/>
            </p:nvSpPr>
            <p:spPr>
              <a:xfrm>
                <a:off x="617400" y="1373040"/>
                <a:ext cx="350280" cy="455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1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198" name="Рисунок 36" descr="https://pandia.ru/text/80/648/images/img3_126.jpg"/>
            <p:cNvPicPr/>
            <p:nvPr/>
          </p:nvPicPr>
          <p:blipFill>
            <a:blip r:embed="rId1"/>
            <a:srcRect l="74914" t="0" r="0" b="0"/>
            <a:stretch/>
          </p:blipFill>
          <p:spPr>
            <a:xfrm>
              <a:off x="7069320" y="1472760"/>
              <a:ext cx="619560" cy="5392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99" name="Прямоугольник 11"/>
          <p:cNvSpPr/>
          <p:nvPr/>
        </p:nvSpPr>
        <p:spPr>
          <a:xfrm>
            <a:off x="412200" y="2120040"/>
            <a:ext cx="11377080" cy="393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Юго-Восточное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бюджетное профессиональное образовательное учреждение Самарской области «Алексеевский государственный 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бюджетное профессиональное образовательное учреждение Самарской области «Борский государственный техникум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Северо-Восточное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государственное бюджетное профессиональное образовательное учреждение Самарской области «Губернский колледж города Похвистнево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«Образовательный центр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с.Камышла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PlaceHolder 2"/>
          <p:cNvSpPr>
            <a:spLocks noGrp="1"/>
          </p:cNvSpPr>
          <p:nvPr>
            <p:ph type="ftr" idx="10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7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 г. Тольятти ул. Мурысева ,84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+7 848 224-10-25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208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209" name="AutoShape 3"/>
          <p:cNvSpPr/>
          <p:nvPr/>
        </p:nvSpPr>
        <p:spPr>
          <a:xfrm>
            <a:off x="2495520" y="1501920"/>
            <a:ext cx="9051840" cy="451908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210" name="Группа 30"/>
          <p:cNvGrpSpPr/>
          <p:nvPr/>
        </p:nvGrpSpPr>
        <p:grpSpPr>
          <a:xfrm>
            <a:off x="176040" y="1531080"/>
            <a:ext cx="2314080" cy="1824840"/>
            <a:chOff x="176040" y="1531080"/>
            <a:chExt cx="2314080" cy="1824840"/>
          </a:xfrm>
        </p:grpSpPr>
        <p:sp>
          <p:nvSpPr>
            <p:cNvPr id="1211" name="Oval 14"/>
            <p:cNvSpPr/>
            <p:nvPr/>
          </p:nvSpPr>
          <p:spPr>
            <a:xfrm>
              <a:off x="176040" y="209772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212" name="Group 18"/>
            <p:cNvGrpSpPr/>
            <p:nvPr/>
          </p:nvGrpSpPr>
          <p:grpSpPr>
            <a:xfrm>
              <a:off x="371880" y="1531080"/>
              <a:ext cx="1928880" cy="1824840"/>
              <a:chOff x="371880" y="1531080"/>
              <a:chExt cx="1928880" cy="1824840"/>
            </a:xfrm>
          </p:grpSpPr>
          <p:sp>
            <p:nvSpPr>
              <p:cNvPr id="1213" name="Oval 19"/>
              <p:cNvSpPr/>
              <p:nvPr/>
            </p:nvSpPr>
            <p:spPr>
              <a:xfrm>
                <a:off x="371880" y="15310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14" name="Oval 20"/>
              <p:cNvSpPr/>
              <p:nvPr/>
            </p:nvSpPr>
            <p:spPr>
              <a:xfrm>
                <a:off x="396360" y="15411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15" name="Oval 21"/>
              <p:cNvSpPr/>
              <p:nvPr/>
            </p:nvSpPr>
            <p:spPr>
              <a:xfrm>
                <a:off x="416520" y="15588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16" name="Oval 22"/>
              <p:cNvSpPr/>
              <p:nvPr/>
            </p:nvSpPr>
            <p:spPr>
              <a:xfrm>
                <a:off x="521280" y="16052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217" name="Text Box 38"/>
            <p:cNvSpPr/>
            <p:nvPr/>
          </p:nvSpPr>
          <p:spPr>
            <a:xfrm>
              <a:off x="230400" y="207288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218" name="Рисунок 35" descr="https://pandia.ru/text/80/648/images/img3_126.jpg"/>
            <p:cNvPicPr/>
            <p:nvPr/>
          </p:nvPicPr>
          <p:blipFill>
            <a:blip r:embed="rId1"/>
            <a:srcRect l="49402" t="0" r="24919" b="0"/>
            <a:stretch/>
          </p:blipFill>
          <p:spPr>
            <a:xfrm>
              <a:off x="1068840" y="160164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219" name="Picture 2" descr="http://qrcoder.ru/code/?https%3A%2F%2Ftspk.org%2Fabiturient-2022%2Fpriemnaya-komissiya.html&amp;4&amp;0"/>
          <p:cNvPicPr/>
          <p:nvPr/>
        </p:nvPicPr>
        <p:blipFill>
          <a:blip r:embed="rId2"/>
          <a:stretch/>
        </p:blipFill>
        <p:spPr>
          <a:xfrm>
            <a:off x="10694520" y="2062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220" name="Прямоугольник 20"/>
          <p:cNvSpPr/>
          <p:nvPr/>
        </p:nvSpPr>
        <p:spPr>
          <a:xfrm>
            <a:off x="2698200" y="1541160"/>
            <a:ext cx="8971920" cy="4226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09.01.03 Оператор информационных систем и ресурсов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2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44.02.03 Педагогика дополнительного образования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49.02.02 Адаптивная физическая культура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1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среднего профессионального образования </a:t>
            </a:r>
            <a:br>
              <a:rPr sz="2000"/>
            </a:b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"Тольяттинский социально-педагогический колледж"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222" name="PlaceHolder 2"/>
          <p:cNvSpPr>
            <a:spLocks noGrp="1"/>
          </p:cNvSpPr>
          <p:nvPr>
            <p:ph type="ftr" idx="72"/>
          </p:nvPr>
        </p:nvSpPr>
        <p:spPr>
          <a:xfrm>
            <a:off x="9768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 г. Тольятти ул. Мурысева ,84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+7 848 224-10-25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224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225" name="AutoShape 3"/>
          <p:cNvSpPr/>
          <p:nvPr/>
        </p:nvSpPr>
        <p:spPr>
          <a:xfrm>
            <a:off x="2556360" y="1379520"/>
            <a:ext cx="9051840" cy="450648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226" name="Группа 41"/>
          <p:cNvGrpSpPr/>
          <p:nvPr/>
        </p:nvGrpSpPr>
        <p:grpSpPr>
          <a:xfrm>
            <a:off x="122760" y="2107080"/>
            <a:ext cx="2337840" cy="1824840"/>
            <a:chOff x="122760" y="2107080"/>
            <a:chExt cx="2337840" cy="1824840"/>
          </a:xfrm>
        </p:grpSpPr>
        <p:sp>
          <p:nvSpPr>
            <p:cNvPr id="1227" name="Oval 14"/>
            <p:cNvSpPr/>
            <p:nvPr/>
          </p:nvSpPr>
          <p:spPr>
            <a:xfrm>
              <a:off x="122760" y="268956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228" name="Group 18"/>
            <p:cNvGrpSpPr/>
            <p:nvPr/>
          </p:nvGrpSpPr>
          <p:grpSpPr>
            <a:xfrm>
              <a:off x="350640" y="2107080"/>
              <a:ext cx="1928880" cy="1824840"/>
              <a:chOff x="350640" y="2107080"/>
              <a:chExt cx="1928880" cy="1824840"/>
            </a:xfrm>
          </p:grpSpPr>
          <p:sp>
            <p:nvSpPr>
              <p:cNvPr id="1229" name="Oval 19"/>
              <p:cNvSpPr/>
              <p:nvPr/>
            </p:nvSpPr>
            <p:spPr>
              <a:xfrm>
                <a:off x="350640" y="21070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30" name="Oval 20"/>
              <p:cNvSpPr/>
              <p:nvPr/>
            </p:nvSpPr>
            <p:spPr>
              <a:xfrm>
                <a:off x="375120" y="21171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31" name="Oval 21"/>
              <p:cNvSpPr/>
              <p:nvPr/>
            </p:nvSpPr>
            <p:spPr>
              <a:xfrm>
                <a:off x="395280" y="21348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32" name="Oval 22"/>
              <p:cNvSpPr/>
              <p:nvPr/>
            </p:nvSpPr>
            <p:spPr>
              <a:xfrm>
                <a:off x="500040" y="21812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233" name="Text Box 38"/>
            <p:cNvSpPr/>
            <p:nvPr/>
          </p:nvSpPr>
          <p:spPr>
            <a:xfrm>
              <a:off x="267840" y="267840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234" name="Рисунок 46" descr="https://pandia.ru/text/80/648/images/img3_126.jpg"/>
            <p:cNvPicPr/>
            <p:nvPr/>
          </p:nvPicPr>
          <p:blipFill>
            <a:blip r:embed="rId1"/>
            <a:srcRect l="24862" t="0" r="50104" b="1468"/>
            <a:stretch/>
          </p:blipFill>
          <p:spPr>
            <a:xfrm>
              <a:off x="1075680" y="222264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235" name="Picture 2" descr="http://qrcoder.ru/code/?https%3A%2F%2Ftspk.org%2Fabiturient-2022%2Fpriemnaya-komissiya.html&amp;4&amp;0"/>
          <p:cNvPicPr/>
          <p:nvPr/>
        </p:nvPicPr>
        <p:blipFill>
          <a:blip r:embed="rId2"/>
          <a:stretch/>
        </p:blipFill>
        <p:spPr>
          <a:xfrm>
            <a:off x="10694520" y="2062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236" name="Прямоугольник 19"/>
          <p:cNvSpPr/>
          <p:nvPr/>
        </p:nvSpPr>
        <p:spPr>
          <a:xfrm>
            <a:off x="2723040" y="1502280"/>
            <a:ext cx="8971920" cy="4226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09.01.03 Оператор информационных систем и ресурсов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2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44.02.03 Педагогика дополнительного образования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3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49.02.02 Адаптивная физическая культура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7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среднего профессионального образования </a:t>
            </a:r>
            <a:br>
              <a:rPr sz="2000"/>
            </a:b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"Тольяттинский социально-педагогический колледж"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238" name="PlaceHolder 2"/>
          <p:cNvSpPr>
            <a:spLocks noGrp="1"/>
          </p:cNvSpPr>
          <p:nvPr>
            <p:ph type="ftr" idx="73"/>
          </p:nvPr>
        </p:nvSpPr>
        <p:spPr>
          <a:xfrm>
            <a:off x="9696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 г. Тольятти ул. Мурысева ,84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+7 848 224-10-25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240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241" name="AutoShape 3"/>
          <p:cNvSpPr/>
          <p:nvPr/>
        </p:nvSpPr>
        <p:spPr>
          <a:xfrm>
            <a:off x="2454120" y="2237040"/>
            <a:ext cx="9051840" cy="2304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242" name="Группа 17"/>
          <p:cNvGrpSpPr/>
          <p:nvPr/>
        </p:nvGrpSpPr>
        <p:grpSpPr>
          <a:xfrm>
            <a:off x="191520" y="1970280"/>
            <a:ext cx="2239560" cy="1824840"/>
            <a:chOff x="191520" y="1970280"/>
            <a:chExt cx="2239560" cy="1824840"/>
          </a:xfrm>
        </p:grpSpPr>
        <p:sp>
          <p:nvSpPr>
            <p:cNvPr id="1243" name="Oval 14"/>
            <p:cNvSpPr/>
            <p:nvPr/>
          </p:nvSpPr>
          <p:spPr>
            <a:xfrm>
              <a:off x="191520" y="2566440"/>
              <a:ext cx="431640" cy="736920"/>
            </a:xfrm>
            <a:prstGeom prst="ellipse">
              <a:avLst/>
            </a:prstGeom>
            <a:solidFill>
              <a:srgbClr val="7030a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244" name="Group 18"/>
            <p:cNvGrpSpPr/>
            <p:nvPr/>
          </p:nvGrpSpPr>
          <p:grpSpPr>
            <a:xfrm>
              <a:off x="416880" y="1970280"/>
              <a:ext cx="1928880" cy="1824840"/>
              <a:chOff x="416880" y="1970280"/>
              <a:chExt cx="1928880" cy="1824840"/>
            </a:xfrm>
          </p:grpSpPr>
          <p:sp>
            <p:nvSpPr>
              <p:cNvPr id="1245" name="Oval 19"/>
              <p:cNvSpPr/>
              <p:nvPr/>
            </p:nvSpPr>
            <p:spPr>
              <a:xfrm>
                <a:off x="416880" y="19702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46" name="Oval 20"/>
              <p:cNvSpPr/>
              <p:nvPr/>
            </p:nvSpPr>
            <p:spPr>
              <a:xfrm>
                <a:off x="441720" y="19803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47" name="Oval 21"/>
              <p:cNvSpPr/>
              <p:nvPr/>
            </p:nvSpPr>
            <p:spPr>
              <a:xfrm>
                <a:off x="461520" y="19980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48" name="Oval 22"/>
              <p:cNvSpPr/>
              <p:nvPr/>
            </p:nvSpPr>
            <p:spPr>
              <a:xfrm>
                <a:off x="566280" y="20444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249" name="Text Box 38"/>
            <p:cNvSpPr/>
            <p:nvPr/>
          </p:nvSpPr>
          <p:spPr>
            <a:xfrm>
              <a:off x="473040" y="2574720"/>
              <a:ext cx="195804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(кресло-коляска)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250" name="Рисунок 21" descr="https://pandia.ru/text/80/648/images/img3_126.jpg"/>
            <p:cNvPicPr/>
            <p:nvPr/>
          </p:nvPicPr>
          <p:blipFill>
            <a:blip r:embed="rId1"/>
            <a:srcRect l="0" t="1909" r="74972" b="0"/>
            <a:stretch/>
          </p:blipFill>
          <p:spPr>
            <a:xfrm>
              <a:off x="1186920" y="2071080"/>
              <a:ext cx="480240" cy="4816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251" name="Picture 2" descr="http://qrcoder.ru/code/?https%3A%2F%2Ftspk.org%2Fabiturient-2022%2Fpriemnaya-komissiya.html&amp;4&amp;0"/>
          <p:cNvPicPr/>
          <p:nvPr/>
        </p:nvPicPr>
        <p:blipFill>
          <a:blip r:embed="rId2"/>
          <a:stretch/>
        </p:blipFill>
        <p:spPr>
          <a:xfrm>
            <a:off x="10694520" y="2062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252" name="Прямоугольник 16"/>
          <p:cNvSpPr/>
          <p:nvPr/>
        </p:nvSpPr>
        <p:spPr>
          <a:xfrm>
            <a:off x="2575440" y="2552760"/>
            <a:ext cx="8971920" cy="1793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09.01.03 Оператор информационных систем и ресурсов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3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среднего профессионального образования </a:t>
            </a:r>
            <a:br>
              <a:rPr sz="2000"/>
            </a:b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"Тольяттинский социально-педагогический колледж"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254" name="PlaceHolder 2"/>
          <p:cNvSpPr>
            <a:spLocks noGrp="1"/>
          </p:cNvSpPr>
          <p:nvPr>
            <p:ph type="ftr" idx="74"/>
          </p:nvPr>
        </p:nvSpPr>
        <p:spPr>
          <a:xfrm>
            <a:off x="9768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5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«Поволжский государственный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256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443068, г. Самара, ул. Луначарского, 12,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+7 846 334-05-43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257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258" name="Прямоугольник 39"/>
          <p:cNvSpPr/>
          <p:nvPr/>
        </p:nvSpPr>
        <p:spPr>
          <a:xfrm>
            <a:off x="2741760" y="1397520"/>
            <a:ext cx="9016560" cy="471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09.02.06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Сетевое и системное администрирование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обучение: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11.02.16 Монтаж, техническое обслуживание и ремонт электронных приборов и устройств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15.01.32 Оператор станков с ЧПУ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15.01.33 Токарь на станках с ЧПУ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15.01.34 Фрезеровщик на станках с ЧПУ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15.02.12 Монтаж, техническое обслуживание и ремонт промышленного оборудования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15.02.14 Оснащение средствами автоматизации технологических процессов и производств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9" name="AutoShape 3"/>
          <p:cNvSpPr/>
          <p:nvPr/>
        </p:nvSpPr>
        <p:spPr>
          <a:xfrm>
            <a:off x="2564640" y="1198800"/>
            <a:ext cx="9331560" cy="517608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260" name="Группа 62"/>
          <p:cNvGrpSpPr/>
          <p:nvPr/>
        </p:nvGrpSpPr>
        <p:grpSpPr>
          <a:xfrm>
            <a:off x="0" y="1484640"/>
            <a:ext cx="2242800" cy="1824840"/>
            <a:chOff x="0" y="1484640"/>
            <a:chExt cx="2242800" cy="1824840"/>
          </a:xfrm>
        </p:grpSpPr>
        <p:sp>
          <p:nvSpPr>
            <p:cNvPr id="1261" name="Oval 14"/>
            <p:cNvSpPr/>
            <p:nvPr/>
          </p:nvSpPr>
          <p:spPr>
            <a:xfrm>
              <a:off x="0" y="2076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262" name="Group 18"/>
            <p:cNvGrpSpPr/>
            <p:nvPr/>
          </p:nvGrpSpPr>
          <p:grpSpPr>
            <a:xfrm>
              <a:off x="224640" y="1484640"/>
              <a:ext cx="1928880" cy="1824840"/>
              <a:chOff x="224640" y="1484640"/>
              <a:chExt cx="1928880" cy="1824840"/>
            </a:xfrm>
          </p:grpSpPr>
          <p:sp>
            <p:nvSpPr>
              <p:cNvPr id="1263" name="Oval 19"/>
              <p:cNvSpPr/>
              <p:nvPr/>
            </p:nvSpPr>
            <p:spPr>
              <a:xfrm>
                <a:off x="224640" y="1484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64" name="Oval 20"/>
              <p:cNvSpPr/>
              <p:nvPr/>
            </p:nvSpPr>
            <p:spPr>
              <a:xfrm>
                <a:off x="249480" y="1495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65" name="Oval 21"/>
              <p:cNvSpPr/>
              <p:nvPr/>
            </p:nvSpPr>
            <p:spPr>
              <a:xfrm>
                <a:off x="269280" y="1512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66" name="Oval 22"/>
              <p:cNvSpPr/>
              <p:nvPr/>
            </p:nvSpPr>
            <p:spPr>
              <a:xfrm>
                <a:off x="374040" y="1559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267" name="Text Box 38"/>
            <p:cNvSpPr/>
            <p:nvPr/>
          </p:nvSpPr>
          <p:spPr>
            <a:xfrm>
              <a:off x="232920" y="2049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268" name="Рисунок 67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878760" y="1549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269" name="Picture 2" descr="http://qrcoder.ru/code/?https%3A%2F%2Fpgk63.ru%2Fentrant.html&amp;4&amp;0"/>
          <p:cNvPicPr/>
          <p:nvPr/>
        </p:nvPicPr>
        <p:blipFill>
          <a:blip r:embed="rId2"/>
          <a:stretch/>
        </p:blipFill>
        <p:spPr>
          <a:xfrm>
            <a:off x="10847520" y="18576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270" name="PlaceHolder 2"/>
          <p:cNvSpPr>
            <a:spLocks noGrp="1"/>
          </p:cNvSpPr>
          <p:nvPr>
            <p:ph type="ftr" idx="75"/>
          </p:nvPr>
        </p:nvSpPr>
        <p:spPr>
          <a:xfrm>
            <a:off x="9768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«Поволжский государственный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272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443068, г. Самара, ул. Луначарского, 12,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+7 846 334-05-43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273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274" name="Прямоугольник 39"/>
          <p:cNvSpPr/>
          <p:nvPr/>
        </p:nvSpPr>
        <p:spPr>
          <a:xfrm>
            <a:off x="3331440" y="1540440"/>
            <a:ext cx="8346960" cy="4226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23.02.07 Техническое обслуживания и ремонт двигателей, систем и агрегатов автомобилей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2 года,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Экономика и бухгалтерский учет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38.02.06 Финансы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40.02.04 Юриспруденция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года,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54.02.01 Дизайн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54.02.02</a:t>
            </a: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Декоративно-прикладное искусство и народные промыслы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5" name="AutoShape 3"/>
          <p:cNvSpPr/>
          <p:nvPr/>
        </p:nvSpPr>
        <p:spPr>
          <a:xfrm>
            <a:off x="2868480" y="1409040"/>
            <a:ext cx="8809560" cy="486072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276" name="Группа 62"/>
          <p:cNvGrpSpPr/>
          <p:nvPr/>
        </p:nvGrpSpPr>
        <p:grpSpPr>
          <a:xfrm>
            <a:off x="239040" y="1557000"/>
            <a:ext cx="2242800" cy="1824840"/>
            <a:chOff x="239040" y="1557000"/>
            <a:chExt cx="2242800" cy="1824840"/>
          </a:xfrm>
        </p:grpSpPr>
        <p:sp>
          <p:nvSpPr>
            <p:cNvPr id="1277" name="Oval 14"/>
            <p:cNvSpPr/>
            <p:nvPr/>
          </p:nvSpPr>
          <p:spPr>
            <a:xfrm>
              <a:off x="239040" y="2148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278" name="Group 18"/>
            <p:cNvGrpSpPr/>
            <p:nvPr/>
          </p:nvGrpSpPr>
          <p:grpSpPr>
            <a:xfrm>
              <a:off x="463680" y="1557000"/>
              <a:ext cx="1928880" cy="1824840"/>
              <a:chOff x="463680" y="1557000"/>
              <a:chExt cx="1928880" cy="1824840"/>
            </a:xfrm>
          </p:grpSpPr>
          <p:sp>
            <p:nvSpPr>
              <p:cNvPr id="1279" name="Oval 19"/>
              <p:cNvSpPr/>
              <p:nvPr/>
            </p:nvSpPr>
            <p:spPr>
              <a:xfrm>
                <a:off x="463680" y="1557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80" name="Oval 20"/>
              <p:cNvSpPr/>
              <p:nvPr/>
            </p:nvSpPr>
            <p:spPr>
              <a:xfrm>
                <a:off x="488520" y="1567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81" name="Oval 21"/>
              <p:cNvSpPr/>
              <p:nvPr/>
            </p:nvSpPr>
            <p:spPr>
              <a:xfrm>
                <a:off x="508680" y="1584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82" name="Oval 22"/>
              <p:cNvSpPr/>
              <p:nvPr/>
            </p:nvSpPr>
            <p:spPr>
              <a:xfrm>
                <a:off x="613440" y="1631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283" name="Text Box 38"/>
            <p:cNvSpPr/>
            <p:nvPr/>
          </p:nvSpPr>
          <p:spPr>
            <a:xfrm>
              <a:off x="471960" y="212148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284" name="Рисунок 67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117800" y="162180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285" name="Picture 2" descr="http://qrcoder.ru/code/?https%3A%2F%2Fpgk63.ru%2Fentrant.html&amp;4&amp;0"/>
          <p:cNvPicPr/>
          <p:nvPr/>
        </p:nvPicPr>
        <p:blipFill>
          <a:blip r:embed="rId2"/>
          <a:stretch/>
        </p:blipFill>
        <p:spPr>
          <a:xfrm>
            <a:off x="10847520" y="18576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286" name="PlaceHolder 2"/>
          <p:cNvSpPr>
            <a:spLocks noGrp="1"/>
          </p:cNvSpPr>
          <p:nvPr>
            <p:ph type="ftr" idx="76"/>
          </p:nvPr>
        </p:nvSpPr>
        <p:spPr>
          <a:xfrm>
            <a:off x="9768240" y="5949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443068, г. Самара, ул. Луначарского, 12,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+7 846 334-05-43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288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1289" name="Группа 21"/>
          <p:cNvGrpSpPr/>
          <p:nvPr/>
        </p:nvGrpSpPr>
        <p:grpSpPr>
          <a:xfrm>
            <a:off x="213120" y="1783800"/>
            <a:ext cx="2381760" cy="1824840"/>
            <a:chOff x="213120" y="1783800"/>
            <a:chExt cx="2381760" cy="1824840"/>
          </a:xfrm>
        </p:grpSpPr>
        <p:sp>
          <p:nvSpPr>
            <p:cNvPr id="1290" name="Oval 14"/>
            <p:cNvSpPr/>
            <p:nvPr/>
          </p:nvSpPr>
          <p:spPr>
            <a:xfrm>
              <a:off x="213120" y="233640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291" name="Group 18"/>
            <p:cNvGrpSpPr/>
            <p:nvPr/>
          </p:nvGrpSpPr>
          <p:grpSpPr>
            <a:xfrm>
              <a:off x="465120" y="1783800"/>
              <a:ext cx="1928880" cy="1824840"/>
              <a:chOff x="465120" y="1783800"/>
              <a:chExt cx="1928880" cy="1824840"/>
            </a:xfrm>
          </p:grpSpPr>
          <p:sp>
            <p:nvSpPr>
              <p:cNvPr id="1292" name="Oval 19"/>
              <p:cNvSpPr/>
              <p:nvPr/>
            </p:nvSpPr>
            <p:spPr>
              <a:xfrm>
                <a:off x="465120" y="17838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93" name="Oval 20"/>
              <p:cNvSpPr/>
              <p:nvPr/>
            </p:nvSpPr>
            <p:spPr>
              <a:xfrm>
                <a:off x="489600" y="17942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94" name="Oval 21"/>
              <p:cNvSpPr/>
              <p:nvPr/>
            </p:nvSpPr>
            <p:spPr>
              <a:xfrm>
                <a:off x="509760" y="18115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295" name="Oval 22"/>
              <p:cNvSpPr/>
              <p:nvPr/>
            </p:nvSpPr>
            <p:spPr>
              <a:xfrm>
                <a:off x="614520" y="18583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296" name="Text Box 38"/>
            <p:cNvSpPr/>
            <p:nvPr/>
          </p:nvSpPr>
          <p:spPr>
            <a:xfrm>
              <a:off x="458640" y="238356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297" name="Рисунок 25" descr="https://mo-strelna.ru/upload_files/pomosh/2.png"/>
            <p:cNvPicPr/>
            <p:nvPr/>
          </p:nvPicPr>
          <p:blipFill>
            <a:blip r:embed="rId1"/>
            <a:srcRect l="0" t="0" r="73700" b="0"/>
            <a:stretch/>
          </p:blipFill>
          <p:spPr>
            <a:xfrm>
              <a:off x="1186200" y="19314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298" name="AutoShape 3"/>
          <p:cNvSpPr/>
          <p:nvPr/>
        </p:nvSpPr>
        <p:spPr>
          <a:xfrm>
            <a:off x="2841120" y="1783800"/>
            <a:ext cx="8295120" cy="3528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299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«Поволжский государственный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pic>
        <p:nvPicPr>
          <p:cNvPr id="1300" name="Picture 4" descr="http://qrcoder.ru/code/?https%3A%2F%2Fpgk63.ru%2Fentrant.html&amp;4&amp;0"/>
          <p:cNvPicPr/>
          <p:nvPr/>
        </p:nvPicPr>
        <p:blipFill>
          <a:blip r:embed="rId2"/>
          <a:stretch/>
        </p:blipFill>
        <p:spPr>
          <a:xfrm>
            <a:off x="10776600" y="24804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301" name="Прямоугольник 21"/>
          <p:cNvSpPr/>
          <p:nvPr/>
        </p:nvSpPr>
        <p:spPr>
          <a:xfrm>
            <a:off x="3019680" y="1993680"/>
            <a:ext cx="8346960" cy="300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09.02.06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Сетевое и системное администрирование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обучение: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обучение: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40.02.04 Юриспруденция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года,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43.02.16 Туризм и гостеприимство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2" name="PlaceHolder 2"/>
          <p:cNvSpPr>
            <a:spLocks noGrp="1"/>
          </p:cNvSpPr>
          <p:nvPr>
            <p:ph type="ftr" idx="77"/>
          </p:nvPr>
        </p:nvSpPr>
        <p:spPr>
          <a:xfrm>
            <a:off x="976824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3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443068, г. Самара, ул. Луначарского, 12,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+7 846 334-05-43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304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305" name="AutoShape 3"/>
          <p:cNvSpPr/>
          <p:nvPr/>
        </p:nvSpPr>
        <p:spPr>
          <a:xfrm>
            <a:off x="2661120" y="1502280"/>
            <a:ext cx="9051840" cy="480672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306" name="Группа 31"/>
          <p:cNvGrpSpPr/>
          <p:nvPr/>
        </p:nvGrpSpPr>
        <p:grpSpPr>
          <a:xfrm>
            <a:off x="228960" y="1511280"/>
            <a:ext cx="2313720" cy="1824840"/>
            <a:chOff x="228960" y="1511280"/>
            <a:chExt cx="2313720" cy="1824840"/>
          </a:xfrm>
        </p:grpSpPr>
        <p:sp>
          <p:nvSpPr>
            <p:cNvPr id="1307" name="Oval 14"/>
            <p:cNvSpPr/>
            <p:nvPr/>
          </p:nvSpPr>
          <p:spPr>
            <a:xfrm>
              <a:off x="228960" y="207756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308" name="Group 18"/>
            <p:cNvGrpSpPr/>
            <p:nvPr/>
          </p:nvGrpSpPr>
          <p:grpSpPr>
            <a:xfrm>
              <a:off x="424800" y="1511280"/>
              <a:ext cx="1928880" cy="1824840"/>
              <a:chOff x="424800" y="1511280"/>
              <a:chExt cx="1928880" cy="1824840"/>
            </a:xfrm>
          </p:grpSpPr>
          <p:sp>
            <p:nvSpPr>
              <p:cNvPr id="1309" name="Oval 19"/>
              <p:cNvSpPr/>
              <p:nvPr/>
            </p:nvSpPr>
            <p:spPr>
              <a:xfrm>
                <a:off x="424800" y="15112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10" name="Oval 20"/>
              <p:cNvSpPr/>
              <p:nvPr/>
            </p:nvSpPr>
            <p:spPr>
              <a:xfrm>
                <a:off x="449280" y="15213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11" name="Oval 21"/>
              <p:cNvSpPr/>
              <p:nvPr/>
            </p:nvSpPr>
            <p:spPr>
              <a:xfrm>
                <a:off x="469440" y="15386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12" name="Oval 22"/>
              <p:cNvSpPr/>
              <p:nvPr/>
            </p:nvSpPr>
            <p:spPr>
              <a:xfrm>
                <a:off x="574200" y="15854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313" name="Text Box 38"/>
            <p:cNvSpPr/>
            <p:nvPr/>
          </p:nvSpPr>
          <p:spPr>
            <a:xfrm>
              <a:off x="282960" y="205308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314" name="Рисунок 35" descr="https://pandia.ru/text/80/648/images/img3_126.jpg"/>
            <p:cNvPicPr/>
            <p:nvPr/>
          </p:nvPicPr>
          <p:blipFill>
            <a:blip r:embed="rId1"/>
            <a:srcRect l="49402" t="0" r="24919" b="0"/>
            <a:stretch/>
          </p:blipFill>
          <p:spPr>
            <a:xfrm>
              <a:off x="1121760" y="158184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315" name="Прямоугольник 16"/>
          <p:cNvSpPr/>
          <p:nvPr/>
        </p:nvSpPr>
        <p:spPr>
          <a:xfrm>
            <a:off x="3057480" y="1581840"/>
            <a:ext cx="8346960" cy="447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09.02.06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Сетевое и системное администрирование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обучение: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обучение: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Экономика и бухгалтерский учет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38.02.06 Финансы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40.02.04 Юриспруденция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года,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43.02.16 Туризм и гостеприимство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6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«Поволжский государственный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pic>
        <p:nvPicPr>
          <p:cNvPr id="1317" name="Picture 4" descr="http://qrcoder.ru/code/?https%3A%2F%2Fpgk63.ru%2Fentrant.html&amp;4&amp;0"/>
          <p:cNvPicPr/>
          <p:nvPr/>
        </p:nvPicPr>
        <p:blipFill>
          <a:blip r:embed="rId2"/>
          <a:stretch/>
        </p:blipFill>
        <p:spPr>
          <a:xfrm>
            <a:off x="10776600" y="24804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318" name="PlaceHolder 2"/>
          <p:cNvSpPr>
            <a:spLocks noGrp="1"/>
          </p:cNvSpPr>
          <p:nvPr>
            <p:ph type="ftr" idx="78"/>
          </p:nvPr>
        </p:nvSpPr>
        <p:spPr>
          <a:xfrm>
            <a:off x="976824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9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443068, г. Самара, ул. Луначарского, 12,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+7 846 334-05-43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320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321" name="AutoShape 3"/>
          <p:cNvSpPr/>
          <p:nvPr/>
        </p:nvSpPr>
        <p:spPr>
          <a:xfrm>
            <a:off x="2711520" y="1784160"/>
            <a:ext cx="8733600" cy="38397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322" name="Группа 41"/>
          <p:cNvGrpSpPr/>
          <p:nvPr/>
        </p:nvGrpSpPr>
        <p:grpSpPr>
          <a:xfrm>
            <a:off x="365760" y="1784160"/>
            <a:ext cx="2338200" cy="1824840"/>
            <a:chOff x="365760" y="1784160"/>
            <a:chExt cx="2338200" cy="1824840"/>
          </a:xfrm>
        </p:grpSpPr>
        <p:sp>
          <p:nvSpPr>
            <p:cNvPr id="1323" name="Oval 14"/>
            <p:cNvSpPr/>
            <p:nvPr/>
          </p:nvSpPr>
          <p:spPr>
            <a:xfrm>
              <a:off x="365760" y="236700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324" name="Group 18"/>
            <p:cNvGrpSpPr/>
            <p:nvPr/>
          </p:nvGrpSpPr>
          <p:grpSpPr>
            <a:xfrm>
              <a:off x="593640" y="1784160"/>
              <a:ext cx="1928880" cy="1824840"/>
              <a:chOff x="593640" y="1784160"/>
              <a:chExt cx="1928880" cy="1824840"/>
            </a:xfrm>
          </p:grpSpPr>
          <p:sp>
            <p:nvSpPr>
              <p:cNvPr id="1325" name="Oval 19"/>
              <p:cNvSpPr/>
              <p:nvPr/>
            </p:nvSpPr>
            <p:spPr>
              <a:xfrm>
                <a:off x="593640" y="17841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26" name="Oval 20"/>
              <p:cNvSpPr/>
              <p:nvPr/>
            </p:nvSpPr>
            <p:spPr>
              <a:xfrm>
                <a:off x="618480" y="17946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27" name="Oval 21"/>
              <p:cNvSpPr/>
              <p:nvPr/>
            </p:nvSpPr>
            <p:spPr>
              <a:xfrm>
                <a:off x="638280" y="18118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28" name="Oval 22"/>
              <p:cNvSpPr/>
              <p:nvPr/>
            </p:nvSpPr>
            <p:spPr>
              <a:xfrm>
                <a:off x="743040" y="18586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329" name="Text Box 38"/>
            <p:cNvSpPr/>
            <p:nvPr/>
          </p:nvSpPr>
          <p:spPr>
            <a:xfrm>
              <a:off x="511200" y="235584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330" name="Рисунок 46" descr="https://pandia.ru/text/80/648/images/img3_126.jpg"/>
            <p:cNvPicPr/>
            <p:nvPr/>
          </p:nvPicPr>
          <p:blipFill>
            <a:blip r:embed="rId1"/>
            <a:srcRect l="24862" t="0" r="50104" b="1468"/>
            <a:stretch/>
          </p:blipFill>
          <p:spPr>
            <a:xfrm>
              <a:off x="1318680" y="189972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331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«Поволжский государственный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332" name="Прямоугольник 17"/>
          <p:cNvSpPr/>
          <p:nvPr/>
        </p:nvSpPr>
        <p:spPr>
          <a:xfrm>
            <a:off x="3173040" y="2085840"/>
            <a:ext cx="7750080" cy="300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09.02.06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Сетевое и системное администрирование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обучение: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обучение: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Экономика и бухгалтерский учет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38.02.06 Финансы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33" name="Picture 4" descr="http://qrcoder.ru/code/?https%3A%2F%2Fpgk63.ru%2Fentrant.html&amp;4&amp;0"/>
          <p:cNvPicPr/>
          <p:nvPr/>
        </p:nvPicPr>
        <p:blipFill>
          <a:blip r:embed="rId2"/>
          <a:stretch/>
        </p:blipFill>
        <p:spPr>
          <a:xfrm>
            <a:off x="10776600" y="24804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334" name="PlaceHolder 2"/>
          <p:cNvSpPr>
            <a:spLocks noGrp="1"/>
          </p:cNvSpPr>
          <p:nvPr>
            <p:ph type="ftr" idx="79"/>
          </p:nvPr>
        </p:nvSpPr>
        <p:spPr>
          <a:xfrm>
            <a:off x="9696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443068, г. Самара, ул. Луначарского, 12,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+7 846 334-05-43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336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337" name="AutoShape 3"/>
          <p:cNvSpPr/>
          <p:nvPr/>
        </p:nvSpPr>
        <p:spPr>
          <a:xfrm>
            <a:off x="3033000" y="1890720"/>
            <a:ext cx="8733600" cy="381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338" name="Группа 41"/>
          <p:cNvGrpSpPr/>
          <p:nvPr/>
        </p:nvGrpSpPr>
        <p:grpSpPr>
          <a:xfrm>
            <a:off x="365760" y="1784160"/>
            <a:ext cx="2338200" cy="1824840"/>
            <a:chOff x="365760" y="1784160"/>
            <a:chExt cx="2338200" cy="1824840"/>
          </a:xfrm>
        </p:grpSpPr>
        <p:sp>
          <p:nvSpPr>
            <p:cNvPr id="1339" name="Oval 14"/>
            <p:cNvSpPr/>
            <p:nvPr/>
          </p:nvSpPr>
          <p:spPr>
            <a:xfrm>
              <a:off x="365760" y="236700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340" name="Group 18"/>
            <p:cNvGrpSpPr/>
            <p:nvPr/>
          </p:nvGrpSpPr>
          <p:grpSpPr>
            <a:xfrm>
              <a:off x="593640" y="1784160"/>
              <a:ext cx="1928880" cy="1824840"/>
              <a:chOff x="593640" y="1784160"/>
              <a:chExt cx="1928880" cy="1824840"/>
            </a:xfrm>
          </p:grpSpPr>
          <p:sp>
            <p:nvSpPr>
              <p:cNvPr id="1341" name="Oval 19"/>
              <p:cNvSpPr/>
              <p:nvPr/>
            </p:nvSpPr>
            <p:spPr>
              <a:xfrm>
                <a:off x="593640" y="17841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42" name="Oval 20"/>
              <p:cNvSpPr/>
              <p:nvPr/>
            </p:nvSpPr>
            <p:spPr>
              <a:xfrm>
                <a:off x="618480" y="17946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43" name="Oval 21"/>
              <p:cNvSpPr/>
              <p:nvPr/>
            </p:nvSpPr>
            <p:spPr>
              <a:xfrm>
                <a:off x="638280" y="18118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44" name="Oval 22"/>
              <p:cNvSpPr/>
              <p:nvPr/>
            </p:nvSpPr>
            <p:spPr>
              <a:xfrm>
                <a:off x="743040" y="18586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345" name="Text Box 38"/>
            <p:cNvSpPr/>
            <p:nvPr/>
          </p:nvSpPr>
          <p:spPr>
            <a:xfrm>
              <a:off x="511200" y="235584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346" name="Рисунок 46" descr="https://pandia.ru/text/80/648/images/img3_126.jpg"/>
            <p:cNvPicPr/>
            <p:nvPr/>
          </p:nvPicPr>
          <p:blipFill>
            <a:blip r:embed="rId1"/>
            <a:srcRect l="24862" t="0" r="50104" b="1468"/>
            <a:stretch/>
          </p:blipFill>
          <p:spPr>
            <a:xfrm>
              <a:off x="1318680" y="189972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347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«Поволжский государственный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348" name="Прямоугольник 17"/>
          <p:cNvSpPr/>
          <p:nvPr/>
        </p:nvSpPr>
        <p:spPr>
          <a:xfrm>
            <a:off x="3251160" y="2224800"/>
            <a:ext cx="8346960" cy="2523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40.02.04 Юриспруденция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года,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43.02.16 Туризм и гостеприимство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54.02.01 Дизайн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54.02.02</a:t>
            </a: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Декоративно-прикладное искусство и народные промыслы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49" name="Picture 4" descr="http://qrcoder.ru/code/?https%3A%2F%2Fpgk63.ru%2Fentrant.html&amp;4&amp;0"/>
          <p:cNvPicPr/>
          <p:nvPr/>
        </p:nvPicPr>
        <p:blipFill>
          <a:blip r:embed="rId2"/>
          <a:stretch/>
        </p:blipFill>
        <p:spPr>
          <a:xfrm>
            <a:off x="10776600" y="24804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350" name="PlaceHolder 2"/>
          <p:cNvSpPr>
            <a:spLocks noGrp="1"/>
          </p:cNvSpPr>
          <p:nvPr>
            <p:ph type="ftr" idx="80"/>
          </p:nvPr>
        </p:nvSpPr>
        <p:spPr>
          <a:xfrm>
            <a:off x="9768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443068, г. Самара, ул. Луначарского, 12,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+7 846 334-05-43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352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353" name="AutoShape 3"/>
          <p:cNvSpPr/>
          <p:nvPr/>
        </p:nvSpPr>
        <p:spPr>
          <a:xfrm>
            <a:off x="2607480" y="1281600"/>
            <a:ext cx="8733600" cy="50994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354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«Поволжский государственный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pic>
        <p:nvPicPr>
          <p:cNvPr id="1355" name="Picture 4" descr="http://qrcoder.ru/code/?https%3A%2F%2Fpgk63.ru%2Fentrant.html&amp;4&amp;0"/>
          <p:cNvPicPr/>
          <p:nvPr/>
        </p:nvPicPr>
        <p:blipFill>
          <a:blip r:embed="rId1"/>
          <a:stretch/>
        </p:blipFill>
        <p:spPr>
          <a:xfrm>
            <a:off x="10776600" y="24804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356" name="Прямоугольник 18"/>
          <p:cNvSpPr/>
          <p:nvPr/>
        </p:nvSpPr>
        <p:spPr>
          <a:xfrm>
            <a:off x="2855880" y="1401480"/>
            <a:ext cx="8346960" cy="471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09.02.06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Сетевое и системное администрирование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обучение: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	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обучение: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Экономика и бухгалтерский учет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38.02.06 Финансы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40.02.04 Юриспруденция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1 года,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54.02.01 Дизайн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54.02.02</a:t>
            </a: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Декоративно-прикладное искусство и народные промыслы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357" name="Группа 20"/>
          <p:cNvGrpSpPr/>
          <p:nvPr/>
        </p:nvGrpSpPr>
        <p:grpSpPr>
          <a:xfrm>
            <a:off x="369360" y="1569600"/>
            <a:ext cx="2239920" cy="1824840"/>
            <a:chOff x="369360" y="1569600"/>
            <a:chExt cx="2239920" cy="1824840"/>
          </a:xfrm>
        </p:grpSpPr>
        <p:sp>
          <p:nvSpPr>
            <p:cNvPr id="1358" name="Oval 14"/>
            <p:cNvSpPr/>
            <p:nvPr/>
          </p:nvSpPr>
          <p:spPr>
            <a:xfrm>
              <a:off x="369360" y="2165760"/>
              <a:ext cx="431640" cy="736920"/>
            </a:xfrm>
            <a:prstGeom prst="ellipse">
              <a:avLst/>
            </a:prstGeom>
            <a:solidFill>
              <a:srgbClr val="7030a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359" name="Group 18"/>
            <p:cNvGrpSpPr/>
            <p:nvPr/>
          </p:nvGrpSpPr>
          <p:grpSpPr>
            <a:xfrm>
              <a:off x="595080" y="1569600"/>
              <a:ext cx="1928880" cy="1824840"/>
              <a:chOff x="595080" y="1569600"/>
              <a:chExt cx="1928880" cy="1824840"/>
            </a:xfrm>
          </p:grpSpPr>
          <p:sp>
            <p:nvSpPr>
              <p:cNvPr id="1360" name="Oval 19"/>
              <p:cNvSpPr/>
              <p:nvPr/>
            </p:nvSpPr>
            <p:spPr>
              <a:xfrm>
                <a:off x="595080" y="15696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61" name="Oval 20"/>
              <p:cNvSpPr/>
              <p:nvPr/>
            </p:nvSpPr>
            <p:spPr>
              <a:xfrm>
                <a:off x="619920" y="15796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62" name="Oval 21"/>
              <p:cNvSpPr/>
              <p:nvPr/>
            </p:nvSpPr>
            <p:spPr>
              <a:xfrm>
                <a:off x="639720" y="15973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63" name="Oval 22"/>
              <p:cNvSpPr/>
              <p:nvPr/>
            </p:nvSpPr>
            <p:spPr>
              <a:xfrm>
                <a:off x="744480" y="16437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364" name="Text Box 38"/>
            <p:cNvSpPr/>
            <p:nvPr/>
          </p:nvSpPr>
          <p:spPr>
            <a:xfrm>
              <a:off x="651240" y="2174040"/>
              <a:ext cx="195804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(кресло-коляска)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365" name="Рисунок 24" descr="https://pandia.ru/text/80/648/images/img3_126.jpg"/>
            <p:cNvPicPr/>
            <p:nvPr/>
          </p:nvPicPr>
          <p:blipFill>
            <a:blip r:embed="rId2"/>
            <a:srcRect l="0" t="1909" r="74972" b="0"/>
            <a:stretch/>
          </p:blipFill>
          <p:spPr>
            <a:xfrm>
              <a:off x="1365120" y="1670040"/>
              <a:ext cx="4802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366" name="PlaceHolder 2"/>
          <p:cNvSpPr>
            <a:spLocks noGrp="1"/>
          </p:cNvSpPr>
          <p:nvPr>
            <p:ph type="ftr" idx="81"/>
          </p:nvPr>
        </p:nvSpPr>
        <p:spPr>
          <a:xfrm>
            <a:off x="1027260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407520" y="17244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202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203" name="Группа 10"/>
          <p:cNvGrpSpPr/>
          <p:nvPr/>
        </p:nvGrpSpPr>
        <p:grpSpPr>
          <a:xfrm>
            <a:off x="263520" y="1244160"/>
            <a:ext cx="7570080" cy="898560"/>
            <a:chOff x="263520" y="1244160"/>
            <a:chExt cx="7570080" cy="898560"/>
          </a:xfrm>
        </p:grpSpPr>
        <p:grpSp>
          <p:nvGrpSpPr>
            <p:cNvPr id="204" name="Group 42"/>
            <p:cNvGrpSpPr/>
            <p:nvPr/>
          </p:nvGrpSpPr>
          <p:grpSpPr>
            <a:xfrm>
              <a:off x="263520" y="1244160"/>
              <a:ext cx="7570080" cy="898560"/>
              <a:chOff x="263520" y="1244160"/>
              <a:chExt cx="7570080" cy="898560"/>
            </a:xfrm>
          </p:grpSpPr>
          <p:sp>
            <p:nvSpPr>
              <p:cNvPr id="205" name="AutoShape 43"/>
              <p:cNvSpPr/>
              <p:nvPr/>
            </p:nvSpPr>
            <p:spPr>
              <a:xfrm>
                <a:off x="873720" y="1400040"/>
                <a:ext cx="6959880" cy="59904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7cb444"/>
                  </a:gs>
                  <a:gs pos="50000">
                    <a:srgbClr val="afd18d"/>
                  </a:gs>
                  <a:gs pos="100000">
                    <a:srgbClr val="7cb444"/>
                  </a:gs>
                </a:gsLst>
                <a:lin ang="5400000"/>
              </a:gra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6" name="AutoShape 44"/>
              <p:cNvSpPr/>
              <p:nvPr/>
            </p:nvSpPr>
            <p:spPr>
              <a:xfrm>
                <a:off x="263520" y="1244160"/>
                <a:ext cx="1098720" cy="898560"/>
              </a:xfrm>
              <a:prstGeom prst="diamond">
                <a:avLst/>
              </a:prstGeom>
              <a:solidFill>
                <a:schemeClr val="accent2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07" name="Text Box 45"/>
              <p:cNvSpPr/>
              <p:nvPr/>
            </p:nvSpPr>
            <p:spPr>
              <a:xfrm>
                <a:off x="1240200" y="1472760"/>
                <a:ext cx="627804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интеллекта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08" name="Text Box 46"/>
              <p:cNvSpPr/>
              <p:nvPr/>
            </p:nvSpPr>
            <p:spPr>
              <a:xfrm>
                <a:off x="617400" y="1373040"/>
                <a:ext cx="350280" cy="455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1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209" name="Рисунок 36" descr="https://pandia.ru/text/80/648/images/img3_126.jpg"/>
            <p:cNvPicPr/>
            <p:nvPr/>
          </p:nvPicPr>
          <p:blipFill>
            <a:blip r:embed="rId1"/>
            <a:srcRect l="74914" t="0" r="0" b="0"/>
            <a:stretch/>
          </p:blipFill>
          <p:spPr>
            <a:xfrm>
              <a:off x="7069320" y="1472760"/>
              <a:ext cx="619560" cy="5392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10" name="Прямоугольник 11"/>
          <p:cNvSpPr/>
          <p:nvPr/>
        </p:nvSpPr>
        <p:spPr>
          <a:xfrm>
            <a:off x="412200" y="2120040"/>
            <a:ext cx="11377080" cy="420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Северо-Западное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бюджетное профессиональное образовательное учреждение  Самарской области «Губернский техникум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м.р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Кошкинский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Отрадненское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государственное бюджетное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Отрадненский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 нефтяной 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Центральное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государственное автономное 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«Жигулевский государственный 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Кинельское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бюджетное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профессиональное образовательное учреждение Самарской области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«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Домашкинский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 государственный техникум»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1" name="PlaceHolder 2"/>
          <p:cNvSpPr>
            <a:spLocks noGrp="1"/>
          </p:cNvSpPr>
          <p:nvPr>
            <p:ph type="ftr" idx="11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 Самарской области «Губернский техникум м.р. Кошкинский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368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446800 Самарская область, Кошкинский район, с. Кошки, квартал4, дом2,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+7 846 502-20-32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369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370" name="Прямоугольник 39"/>
          <p:cNvSpPr/>
          <p:nvPr/>
        </p:nvSpPr>
        <p:spPr>
          <a:xfrm>
            <a:off x="2557440" y="1609920"/>
            <a:ext cx="8971920" cy="13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2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15415 Овощевод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Срок обучения: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1" name="AutoShape 3"/>
          <p:cNvSpPr/>
          <p:nvPr/>
        </p:nvSpPr>
        <p:spPr>
          <a:xfrm>
            <a:off x="2423520" y="1484640"/>
            <a:ext cx="9051840" cy="1728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372" name="Группа 62"/>
          <p:cNvGrpSpPr/>
          <p:nvPr/>
        </p:nvGrpSpPr>
        <p:grpSpPr>
          <a:xfrm>
            <a:off x="100800" y="1181520"/>
            <a:ext cx="2242800" cy="1824840"/>
            <a:chOff x="100800" y="1181520"/>
            <a:chExt cx="2242800" cy="1824840"/>
          </a:xfrm>
        </p:grpSpPr>
        <p:sp>
          <p:nvSpPr>
            <p:cNvPr id="1373" name="Oval 14"/>
            <p:cNvSpPr/>
            <p:nvPr/>
          </p:nvSpPr>
          <p:spPr>
            <a:xfrm>
              <a:off x="100800" y="177300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374" name="Group 18"/>
            <p:cNvGrpSpPr/>
            <p:nvPr/>
          </p:nvGrpSpPr>
          <p:grpSpPr>
            <a:xfrm>
              <a:off x="325440" y="1181520"/>
              <a:ext cx="1928880" cy="1824840"/>
              <a:chOff x="325440" y="1181520"/>
              <a:chExt cx="1928880" cy="1824840"/>
            </a:xfrm>
          </p:grpSpPr>
          <p:sp>
            <p:nvSpPr>
              <p:cNvPr id="1375" name="Oval 19"/>
              <p:cNvSpPr/>
              <p:nvPr/>
            </p:nvSpPr>
            <p:spPr>
              <a:xfrm>
                <a:off x="325440" y="11815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76" name="Oval 20"/>
              <p:cNvSpPr/>
              <p:nvPr/>
            </p:nvSpPr>
            <p:spPr>
              <a:xfrm>
                <a:off x="349920" y="11919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77" name="Oval 21"/>
              <p:cNvSpPr/>
              <p:nvPr/>
            </p:nvSpPr>
            <p:spPr>
              <a:xfrm>
                <a:off x="370080" y="12092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78" name="Oval 22"/>
              <p:cNvSpPr/>
              <p:nvPr/>
            </p:nvSpPr>
            <p:spPr>
              <a:xfrm>
                <a:off x="474840" y="12560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379" name="Text Box 38"/>
            <p:cNvSpPr/>
            <p:nvPr/>
          </p:nvSpPr>
          <p:spPr>
            <a:xfrm>
              <a:off x="333720" y="174600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380" name="Рисунок 67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979560" y="124632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381" name="AutoShape 3"/>
          <p:cNvSpPr/>
          <p:nvPr/>
        </p:nvSpPr>
        <p:spPr>
          <a:xfrm>
            <a:off x="2423520" y="3429000"/>
            <a:ext cx="9051840" cy="1223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382" name="Прямоугольник 30"/>
          <p:cNvSpPr/>
          <p:nvPr/>
        </p:nvSpPr>
        <p:spPr>
          <a:xfrm>
            <a:off x="2595240" y="3686040"/>
            <a:ext cx="80643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2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3" name="AutoShape 3"/>
          <p:cNvSpPr/>
          <p:nvPr/>
        </p:nvSpPr>
        <p:spPr>
          <a:xfrm>
            <a:off x="2467440" y="5079240"/>
            <a:ext cx="9051840" cy="1007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384" name="Прямоугольник 42"/>
          <p:cNvSpPr/>
          <p:nvPr/>
        </p:nvSpPr>
        <p:spPr>
          <a:xfrm>
            <a:off x="2624040" y="5258880"/>
            <a:ext cx="609552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15415 Овощевод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Срок обучения: требований к образованию нет,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85" name="Picture 2" descr="http://qrcoder.ru/code/?http%3A%2F%2Fgtmrk.yartel.ru%2Findex.php%2Finformatsiya-dlya-abiturientov&amp;4&amp;0"/>
          <p:cNvPicPr/>
          <p:nvPr/>
        </p:nvPicPr>
        <p:blipFill>
          <a:blip r:embed="rId2"/>
          <a:stretch/>
        </p:blipFill>
        <p:spPr>
          <a:xfrm>
            <a:off x="11049120" y="224280"/>
            <a:ext cx="852840" cy="852840"/>
          </a:xfrm>
          <a:prstGeom prst="rect">
            <a:avLst/>
          </a:prstGeom>
          <a:ln w="0">
            <a:noFill/>
          </a:ln>
        </p:spPr>
      </p:pic>
      <p:grpSp>
        <p:nvGrpSpPr>
          <p:cNvPr id="1386" name="Группа 21"/>
          <p:cNvGrpSpPr/>
          <p:nvPr/>
        </p:nvGrpSpPr>
        <p:grpSpPr>
          <a:xfrm>
            <a:off x="46440" y="2941200"/>
            <a:ext cx="2382120" cy="1824840"/>
            <a:chOff x="46440" y="2941200"/>
            <a:chExt cx="2382120" cy="1824840"/>
          </a:xfrm>
        </p:grpSpPr>
        <p:sp>
          <p:nvSpPr>
            <p:cNvPr id="1387" name="Oval 14"/>
            <p:cNvSpPr/>
            <p:nvPr/>
          </p:nvSpPr>
          <p:spPr>
            <a:xfrm>
              <a:off x="46440" y="349380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388" name="Group 18"/>
            <p:cNvGrpSpPr/>
            <p:nvPr/>
          </p:nvGrpSpPr>
          <p:grpSpPr>
            <a:xfrm>
              <a:off x="298440" y="2941200"/>
              <a:ext cx="1928880" cy="1824840"/>
              <a:chOff x="298440" y="2941200"/>
              <a:chExt cx="1928880" cy="1824840"/>
            </a:xfrm>
          </p:grpSpPr>
          <p:sp>
            <p:nvSpPr>
              <p:cNvPr id="1389" name="Oval 19"/>
              <p:cNvSpPr/>
              <p:nvPr/>
            </p:nvSpPr>
            <p:spPr>
              <a:xfrm>
                <a:off x="298440" y="29412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90" name="Oval 20"/>
              <p:cNvSpPr/>
              <p:nvPr/>
            </p:nvSpPr>
            <p:spPr>
              <a:xfrm>
                <a:off x="323280" y="29516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91" name="Oval 21"/>
              <p:cNvSpPr/>
              <p:nvPr/>
            </p:nvSpPr>
            <p:spPr>
              <a:xfrm>
                <a:off x="343440" y="29689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92" name="Oval 22"/>
              <p:cNvSpPr/>
              <p:nvPr/>
            </p:nvSpPr>
            <p:spPr>
              <a:xfrm>
                <a:off x="448200" y="30157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393" name="Text Box 38"/>
            <p:cNvSpPr/>
            <p:nvPr/>
          </p:nvSpPr>
          <p:spPr>
            <a:xfrm>
              <a:off x="292320" y="354096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394" name="Рисунок 25" descr="https://mo-strelna.ru/upload_files/pomosh/2.png"/>
            <p:cNvPicPr/>
            <p:nvPr/>
          </p:nvPicPr>
          <p:blipFill>
            <a:blip r:embed="rId3"/>
            <a:srcRect l="0" t="0" r="73700" b="0"/>
            <a:stretch/>
          </p:blipFill>
          <p:spPr>
            <a:xfrm>
              <a:off x="1019520" y="30888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395" name="Группа 31"/>
          <p:cNvGrpSpPr/>
          <p:nvPr/>
        </p:nvGrpSpPr>
        <p:grpSpPr>
          <a:xfrm>
            <a:off x="100800" y="4670640"/>
            <a:ext cx="2129040" cy="1824840"/>
            <a:chOff x="100800" y="4670640"/>
            <a:chExt cx="2129040" cy="1824840"/>
          </a:xfrm>
        </p:grpSpPr>
        <p:sp>
          <p:nvSpPr>
            <p:cNvPr id="1396" name="Oval 14"/>
            <p:cNvSpPr/>
            <p:nvPr/>
          </p:nvSpPr>
          <p:spPr>
            <a:xfrm>
              <a:off x="100800" y="5268960"/>
              <a:ext cx="431640" cy="73692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397" name="Group 28"/>
            <p:cNvGrpSpPr/>
            <p:nvPr/>
          </p:nvGrpSpPr>
          <p:grpSpPr>
            <a:xfrm>
              <a:off x="300600" y="4670640"/>
              <a:ext cx="1929240" cy="1824840"/>
              <a:chOff x="300600" y="4670640"/>
              <a:chExt cx="1929240" cy="1824840"/>
            </a:xfrm>
          </p:grpSpPr>
          <p:sp>
            <p:nvSpPr>
              <p:cNvPr id="1398" name="Oval 29"/>
              <p:cNvSpPr/>
              <p:nvPr/>
            </p:nvSpPr>
            <p:spPr>
              <a:xfrm>
                <a:off x="300600" y="4670640"/>
                <a:ext cx="192924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399" name="Oval 30"/>
              <p:cNvSpPr/>
              <p:nvPr/>
            </p:nvSpPr>
            <p:spPr>
              <a:xfrm>
                <a:off x="325440" y="4680720"/>
                <a:ext cx="188316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00" name="Oval 31"/>
              <p:cNvSpPr/>
              <p:nvPr/>
            </p:nvSpPr>
            <p:spPr>
              <a:xfrm>
                <a:off x="345240" y="4698360"/>
                <a:ext cx="1790640" cy="166320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01" name="Oval 32"/>
              <p:cNvSpPr/>
              <p:nvPr/>
            </p:nvSpPr>
            <p:spPr>
              <a:xfrm>
                <a:off x="448560" y="4670640"/>
                <a:ext cx="159156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pic>
          <p:nvPicPr>
            <p:cNvPr id="1402" name="Рисунок 34" descr="https://pandia.ru/text/80/648/images/img3_126.jpg"/>
            <p:cNvPicPr/>
            <p:nvPr/>
          </p:nvPicPr>
          <p:blipFill>
            <a:blip r:embed="rId4"/>
            <a:srcRect l="74914" t="0" r="0" b="0"/>
            <a:stretch/>
          </p:blipFill>
          <p:spPr>
            <a:xfrm>
              <a:off x="1092240" y="4796280"/>
              <a:ext cx="472680" cy="481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403" name="Text Box 38"/>
            <p:cNvSpPr/>
            <p:nvPr/>
          </p:nvSpPr>
          <p:spPr>
            <a:xfrm>
              <a:off x="610920" y="5258880"/>
              <a:ext cx="146268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интеллекта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404" name="PlaceHolder 2"/>
          <p:cNvSpPr>
            <a:spLocks noGrp="1"/>
          </p:cNvSpPr>
          <p:nvPr>
            <p:ph type="ftr" idx="82"/>
          </p:nvPr>
        </p:nvSpPr>
        <p:spPr>
          <a:xfrm>
            <a:off x="995688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5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5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446800 Самарская область, Кошкинский район, с. Кошки, квартал4, дом2, 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+7 846 502-20-32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406" name="Прямая соединительная линия 3"/>
          <p:cNvCxnSpPr/>
          <p:nvPr/>
        </p:nvCxnSpPr>
        <p:spPr>
          <a:xfrm flipH="1">
            <a:off x="6041160" y="1646280"/>
            <a:ext cx="432360" cy="37080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407" name="AutoShape 3"/>
          <p:cNvSpPr/>
          <p:nvPr/>
        </p:nvSpPr>
        <p:spPr>
          <a:xfrm>
            <a:off x="3174480" y="1625760"/>
            <a:ext cx="7920360" cy="15332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408" name="AutoShape 3"/>
          <p:cNvSpPr/>
          <p:nvPr/>
        </p:nvSpPr>
        <p:spPr>
          <a:xfrm>
            <a:off x="3190680" y="3888720"/>
            <a:ext cx="7920360" cy="15591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409" name="Группа 31"/>
          <p:cNvGrpSpPr/>
          <p:nvPr/>
        </p:nvGrpSpPr>
        <p:grpSpPr>
          <a:xfrm>
            <a:off x="227520" y="1653120"/>
            <a:ext cx="2314080" cy="1824840"/>
            <a:chOff x="227520" y="1653120"/>
            <a:chExt cx="2314080" cy="1824840"/>
          </a:xfrm>
        </p:grpSpPr>
        <p:sp>
          <p:nvSpPr>
            <p:cNvPr id="1410" name="Oval 14"/>
            <p:cNvSpPr/>
            <p:nvPr/>
          </p:nvSpPr>
          <p:spPr>
            <a:xfrm>
              <a:off x="227520" y="221976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411" name="Group 18"/>
            <p:cNvGrpSpPr/>
            <p:nvPr/>
          </p:nvGrpSpPr>
          <p:grpSpPr>
            <a:xfrm>
              <a:off x="423720" y="1653120"/>
              <a:ext cx="1928880" cy="1824840"/>
              <a:chOff x="423720" y="1653120"/>
              <a:chExt cx="1928880" cy="1824840"/>
            </a:xfrm>
          </p:grpSpPr>
          <p:sp>
            <p:nvSpPr>
              <p:cNvPr id="1412" name="Oval 19"/>
              <p:cNvSpPr/>
              <p:nvPr/>
            </p:nvSpPr>
            <p:spPr>
              <a:xfrm>
                <a:off x="423720" y="16531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13" name="Oval 20"/>
              <p:cNvSpPr/>
              <p:nvPr/>
            </p:nvSpPr>
            <p:spPr>
              <a:xfrm>
                <a:off x="448200" y="16632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14" name="Oval 21"/>
              <p:cNvSpPr/>
              <p:nvPr/>
            </p:nvSpPr>
            <p:spPr>
              <a:xfrm>
                <a:off x="468360" y="16808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15" name="Oval 22"/>
              <p:cNvSpPr/>
              <p:nvPr/>
            </p:nvSpPr>
            <p:spPr>
              <a:xfrm>
                <a:off x="573120" y="17272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416" name="Text Box 38"/>
            <p:cNvSpPr/>
            <p:nvPr/>
          </p:nvSpPr>
          <p:spPr>
            <a:xfrm>
              <a:off x="281880" y="219492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417" name="Рисунок 35" descr="https://pandia.ru/text/80/648/images/img3_126.jpg"/>
            <p:cNvPicPr/>
            <p:nvPr/>
          </p:nvPicPr>
          <p:blipFill>
            <a:blip r:embed="rId1"/>
            <a:srcRect l="49402" t="0" r="24919" b="0"/>
            <a:stretch/>
          </p:blipFill>
          <p:spPr>
            <a:xfrm>
              <a:off x="1120680" y="172368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418" name="Группа 41"/>
          <p:cNvGrpSpPr/>
          <p:nvPr/>
        </p:nvGrpSpPr>
        <p:grpSpPr>
          <a:xfrm>
            <a:off x="263520" y="3861000"/>
            <a:ext cx="2337840" cy="1824840"/>
            <a:chOff x="263520" y="3861000"/>
            <a:chExt cx="2337840" cy="1824840"/>
          </a:xfrm>
        </p:grpSpPr>
        <p:sp>
          <p:nvSpPr>
            <p:cNvPr id="1419" name="Oval 14"/>
            <p:cNvSpPr/>
            <p:nvPr/>
          </p:nvSpPr>
          <p:spPr>
            <a:xfrm>
              <a:off x="263520" y="444384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420" name="Group 18"/>
            <p:cNvGrpSpPr/>
            <p:nvPr/>
          </p:nvGrpSpPr>
          <p:grpSpPr>
            <a:xfrm>
              <a:off x="491040" y="3861000"/>
              <a:ext cx="1928880" cy="1824840"/>
              <a:chOff x="491040" y="3861000"/>
              <a:chExt cx="1928880" cy="1824840"/>
            </a:xfrm>
          </p:grpSpPr>
          <p:sp>
            <p:nvSpPr>
              <p:cNvPr id="1421" name="Oval 19"/>
              <p:cNvSpPr/>
              <p:nvPr/>
            </p:nvSpPr>
            <p:spPr>
              <a:xfrm>
                <a:off x="491040" y="3861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22" name="Oval 20"/>
              <p:cNvSpPr/>
              <p:nvPr/>
            </p:nvSpPr>
            <p:spPr>
              <a:xfrm>
                <a:off x="515880" y="3871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23" name="Oval 21"/>
              <p:cNvSpPr/>
              <p:nvPr/>
            </p:nvSpPr>
            <p:spPr>
              <a:xfrm>
                <a:off x="535680" y="3888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24" name="Oval 22"/>
              <p:cNvSpPr/>
              <p:nvPr/>
            </p:nvSpPr>
            <p:spPr>
              <a:xfrm>
                <a:off x="640440" y="3935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425" name="Text Box 38"/>
            <p:cNvSpPr/>
            <p:nvPr/>
          </p:nvSpPr>
          <p:spPr>
            <a:xfrm>
              <a:off x="408600" y="443268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426" name="Рисунок 46" descr="https://pandia.ru/text/80/648/images/img3_126.jpg"/>
            <p:cNvPicPr/>
            <p:nvPr/>
          </p:nvPicPr>
          <p:blipFill>
            <a:blip r:embed="rId2"/>
            <a:srcRect l="24862" t="0" r="50104" b="1468"/>
            <a:stretch/>
          </p:blipFill>
          <p:spPr>
            <a:xfrm>
              <a:off x="1216440" y="397656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427" name="Прямоугольник 26"/>
          <p:cNvSpPr/>
          <p:nvPr/>
        </p:nvSpPr>
        <p:spPr>
          <a:xfrm>
            <a:off x="3377160" y="2052000"/>
            <a:ext cx="80643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2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8" name="Прямоугольник 27"/>
          <p:cNvSpPr/>
          <p:nvPr/>
        </p:nvSpPr>
        <p:spPr>
          <a:xfrm>
            <a:off x="3387600" y="4281480"/>
            <a:ext cx="739908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классов, Срок обучения: 2 года 10 месяцев (заочная)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9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 Самарской области «Губернский техникум м.р. Кошкинский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pic>
        <p:nvPicPr>
          <p:cNvPr id="1430" name="Picture 2" descr="http://qrcoder.ru/code/?http%3A%2F%2Fgtmrk.yartel.ru%2Findex.php%2Finformatsiya-dlya-abiturientov&amp;4&amp;0"/>
          <p:cNvPicPr/>
          <p:nvPr/>
        </p:nvPicPr>
        <p:blipFill>
          <a:blip r:embed="rId3"/>
          <a:stretch/>
        </p:blipFill>
        <p:spPr>
          <a:xfrm>
            <a:off x="11049120" y="2242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431" name="PlaceHolder 2"/>
          <p:cNvSpPr>
            <a:spLocks noGrp="1"/>
          </p:cNvSpPr>
          <p:nvPr>
            <p:ph type="ftr" idx="83"/>
          </p:nvPr>
        </p:nvSpPr>
        <p:spPr>
          <a:xfrm>
            <a:off x="969624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2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"Новокуйбышевский нефтехимический техникум"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433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 г. Новокуйбышевск,  ул. Кирова, дом 4 ,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+7 846 352-05-56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434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435" name="Прямоугольник 39"/>
          <p:cNvSpPr/>
          <p:nvPr/>
        </p:nvSpPr>
        <p:spPr>
          <a:xfrm>
            <a:off x="2968200" y="2041200"/>
            <a:ext cx="8971920" cy="2766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18.01.33 Лаборант по контролю качества сырья, реактивов, промежуточных продуктов, готовой продукции, отходов производства (лаборант химического анализа)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18.02.12 Технология аналитического контроля химических соединений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23.02.07 Техническое обслуживание и ремонт двигателей, систем и агрегатов автомобилей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6" name="AutoShape 3"/>
          <p:cNvSpPr/>
          <p:nvPr/>
        </p:nvSpPr>
        <p:spPr>
          <a:xfrm>
            <a:off x="2864160" y="1784160"/>
            <a:ext cx="9051840" cy="330048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437" name="Группа 62"/>
          <p:cNvGrpSpPr/>
          <p:nvPr/>
        </p:nvGrpSpPr>
        <p:grpSpPr>
          <a:xfrm>
            <a:off x="224280" y="1801080"/>
            <a:ext cx="2242800" cy="1824840"/>
            <a:chOff x="224280" y="1801080"/>
            <a:chExt cx="2242800" cy="1824840"/>
          </a:xfrm>
        </p:grpSpPr>
        <p:sp>
          <p:nvSpPr>
            <p:cNvPr id="1438" name="Oval 14"/>
            <p:cNvSpPr/>
            <p:nvPr/>
          </p:nvSpPr>
          <p:spPr>
            <a:xfrm>
              <a:off x="224280" y="239256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439" name="Group 18"/>
            <p:cNvGrpSpPr/>
            <p:nvPr/>
          </p:nvGrpSpPr>
          <p:grpSpPr>
            <a:xfrm>
              <a:off x="448920" y="1801080"/>
              <a:ext cx="1928880" cy="1824840"/>
              <a:chOff x="448920" y="1801080"/>
              <a:chExt cx="1928880" cy="1824840"/>
            </a:xfrm>
          </p:grpSpPr>
          <p:sp>
            <p:nvSpPr>
              <p:cNvPr id="1440" name="Oval 19"/>
              <p:cNvSpPr/>
              <p:nvPr/>
            </p:nvSpPr>
            <p:spPr>
              <a:xfrm>
                <a:off x="448920" y="18010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41" name="Oval 20"/>
              <p:cNvSpPr/>
              <p:nvPr/>
            </p:nvSpPr>
            <p:spPr>
              <a:xfrm>
                <a:off x="473760" y="18115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42" name="Oval 21"/>
              <p:cNvSpPr/>
              <p:nvPr/>
            </p:nvSpPr>
            <p:spPr>
              <a:xfrm>
                <a:off x="493560" y="18288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43" name="Oval 22"/>
              <p:cNvSpPr/>
              <p:nvPr/>
            </p:nvSpPr>
            <p:spPr>
              <a:xfrm>
                <a:off x="598680" y="18756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444" name="Text Box 38"/>
            <p:cNvSpPr/>
            <p:nvPr/>
          </p:nvSpPr>
          <p:spPr>
            <a:xfrm>
              <a:off x="457200" y="236556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445" name="Рисунок 67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103040" y="186588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446" name="PlaceHolder 2"/>
          <p:cNvSpPr>
            <a:spLocks noGrp="1"/>
          </p:cNvSpPr>
          <p:nvPr>
            <p:ph type="ftr" idx="84"/>
          </p:nvPr>
        </p:nvSpPr>
        <p:spPr>
          <a:xfrm>
            <a:off x="9840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2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447" name="Picture 2" descr="http://qrcoder.ru/code/?https%3A%2F%2Fnnht.ru%2Fabiturientam%2F&amp;4&amp;0"/>
          <p:cNvPicPr/>
          <p:nvPr/>
        </p:nvPicPr>
        <p:blipFill>
          <a:blip r:embed="rId3"/>
          <a:stretch/>
        </p:blipFill>
        <p:spPr>
          <a:xfrm>
            <a:off x="10684080" y="173880"/>
            <a:ext cx="1029240" cy="1029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8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"Нефтегорский государственный техникум"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449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город Нефтегорск, проспект Победы , дом 10 ,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+7 846 702-15-73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450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451" name="AutoShape 3"/>
          <p:cNvSpPr/>
          <p:nvPr/>
        </p:nvSpPr>
        <p:spPr>
          <a:xfrm>
            <a:off x="2901240" y="1773360"/>
            <a:ext cx="7730640" cy="1007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452" name="Группа 30"/>
          <p:cNvGrpSpPr/>
          <p:nvPr/>
        </p:nvGrpSpPr>
        <p:grpSpPr>
          <a:xfrm>
            <a:off x="191520" y="1772640"/>
            <a:ext cx="2337840" cy="1824840"/>
            <a:chOff x="191520" y="1772640"/>
            <a:chExt cx="2337840" cy="1824840"/>
          </a:xfrm>
        </p:grpSpPr>
        <p:sp>
          <p:nvSpPr>
            <p:cNvPr id="1453" name="Oval 14"/>
            <p:cNvSpPr/>
            <p:nvPr/>
          </p:nvSpPr>
          <p:spPr>
            <a:xfrm>
              <a:off x="191520" y="235548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454" name="Group 18"/>
            <p:cNvGrpSpPr/>
            <p:nvPr/>
          </p:nvGrpSpPr>
          <p:grpSpPr>
            <a:xfrm>
              <a:off x="419040" y="1772640"/>
              <a:ext cx="1928880" cy="1824840"/>
              <a:chOff x="419040" y="1772640"/>
              <a:chExt cx="1928880" cy="1824840"/>
            </a:xfrm>
          </p:grpSpPr>
          <p:sp>
            <p:nvSpPr>
              <p:cNvPr id="1455" name="Oval 19"/>
              <p:cNvSpPr/>
              <p:nvPr/>
            </p:nvSpPr>
            <p:spPr>
              <a:xfrm>
                <a:off x="419040" y="1772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56" name="Oval 20"/>
              <p:cNvSpPr/>
              <p:nvPr/>
            </p:nvSpPr>
            <p:spPr>
              <a:xfrm>
                <a:off x="443880" y="1783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57" name="Oval 21"/>
              <p:cNvSpPr/>
              <p:nvPr/>
            </p:nvSpPr>
            <p:spPr>
              <a:xfrm>
                <a:off x="463680" y="1800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58" name="Oval 22"/>
              <p:cNvSpPr/>
              <p:nvPr/>
            </p:nvSpPr>
            <p:spPr>
              <a:xfrm>
                <a:off x="568440" y="1847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459" name="Text Box 38"/>
            <p:cNvSpPr/>
            <p:nvPr/>
          </p:nvSpPr>
          <p:spPr>
            <a:xfrm>
              <a:off x="336600" y="234432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460" name="Рисунок 34" descr="https://pandia.ru/text/80/648/images/img3_126.jpg"/>
            <p:cNvPicPr/>
            <p:nvPr/>
          </p:nvPicPr>
          <p:blipFill>
            <a:blip r:embed="rId1"/>
            <a:srcRect l="24862" t="0" r="50104" b="1468"/>
            <a:stretch/>
          </p:blipFill>
          <p:spPr>
            <a:xfrm>
              <a:off x="1144440" y="18882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461" name="Прямоугольник 80"/>
          <p:cNvSpPr/>
          <p:nvPr/>
        </p:nvSpPr>
        <p:spPr>
          <a:xfrm>
            <a:off x="3431880" y="2004120"/>
            <a:ext cx="609552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462" name="Группа 41"/>
          <p:cNvGrpSpPr/>
          <p:nvPr/>
        </p:nvGrpSpPr>
        <p:grpSpPr>
          <a:xfrm>
            <a:off x="191520" y="4005000"/>
            <a:ext cx="2381760" cy="1824840"/>
            <a:chOff x="191520" y="4005000"/>
            <a:chExt cx="2381760" cy="1824840"/>
          </a:xfrm>
        </p:grpSpPr>
        <p:sp>
          <p:nvSpPr>
            <p:cNvPr id="1463" name="Oval 14"/>
            <p:cNvSpPr/>
            <p:nvPr/>
          </p:nvSpPr>
          <p:spPr>
            <a:xfrm>
              <a:off x="191520" y="455760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464" name="Group 18"/>
            <p:cNvGrpSpPr/>
            <p:nvPr/>
          </p:nvGrpSpPr>
          <p:grpSpPr>
            <a:xfrm>
              <a:off x="443520" y="4005000"/>
              <a:ext cx="1928880" cy="1824840"/>
              <a:chOff x="443520" y="4005000"/>
              <a:chExt cx="1928880" cy="1824840"/>
            </a:xfrm>
          </p:grpSpPr>
          <p:sp>
            <p:nvSpPr>
              <p:cNvPr id="1465" name="Oval 19"/>
              <p:cNvSpPr/>
              <p:nvPr/>
            </p:nvSpPr>
            <p:spPr>
              <a:xfrm>
                <a:off x="443520" y="4005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66" name="Oval 20"/>
              <p:cNvSpPr/>
              <p:nvPr/>
            </p:nvSpPr>
            <p:spPr>
              <a:xfrm>
                <a:off x="468000" y="40154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67" name="Oval 21"/>
              <p:cNvSpPr/>
              <p:nvPr/>
            </p:nvSpPr>
            <p:spPr>
              <a:xfrm>
                <a:off x="488160" y="4032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68" name="Oval 22"/>
              <p:cNvSpPr/>
              <p:nvPr/>
            </p:nvSpPr>
            <p:spPr>
              <a:xfrm>
                <a:off x="592920" y="4079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469" name="Text Box 38"/>
            <p:cNvSpPr/>
            <p:nvPr/>
          </p:nvSpPr>
          <p:spPr>
            <a:xfrm>
              <a:off x="437040" y="460476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470" name="Рисунок 61" descr="https://mo-strelna.ru/upload_files/pomosh/2.png"/>
            <p:cNvPicPr/>
            <p:nvPr/>
          </p:nvPicPr>
          <p:blipFill>
            <a:blip r:embed="rId2"/>
            <a:srcRect l="0" t="0" r="73700" b="0"/>
            <a:stretch/>
          </p:blipFill>
          <p:spPr>
            <a:xfrm>
              <a:off x="1164600" y="41526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471" name="AutoShape 3"/>
          <p:cNvSpPr/>
          <p:nvPr/>
        </p:nvSpPr>
        <p:spPr>
          <a:xfrm>
            <a:off x="2855520" y="4293000"/>
            <a:ext cx="7725600" cy="935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pic>
        <p:nvPicPr>
          <p:cNvPr id="1472" name="Picture 2" descr="http://qrcoder.ru/code/?http%3A%2F%2Fneftgt.minobr63.ru%2F%3Fpage_id%3D457&amp;4&amp;0"/>
          <p:cNvPicPr/>
          <p:nvPr/>
        </p:nvPicPr>
        <p:blipFill>
          <a:blip r:embed="rId3"/>
          <a:stretch/>
        </p:blipFill>
        <p:spPr>
          <a:xfrm>
            <a:off x="10833480" y="2242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473" name="Прямоугольник 40"/>
          <p:cNvSpPr/>
          <p:nvPr/>
        </p:nvSpPr>
        <p:spPr>
          <a:xfrm>
            <a:off x="3215520" y="4437000"/>
            <a:ext cx="609552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4" name="PlaceHolder 2"/>
          <p:cNvSpPr>
            <a:spLocks noGrp="1"/>
          </p:cNvSpPr>
          <p:nvPr>
            <p:ph type="ftr" idx="85"/>
          </p:nvPr>
        </p:nvSpPr>
        <p:spPr>
          <a:xfrm>
            <a:off x="995688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5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"Хворостянский государственный техникум им.Юрия Рябова"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476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Хворостянский район, с.Хворостянка, ул.Школьная 1 ,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+7 846 779-15-92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477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478" name="Прямоугольник 39"/>
          <p:cNvSpPr/>
          <p:nvPr/>
        </p:nvSpPr>
        <p:spPr>
          <a:xfrm>
            <a:off x="3431880" y="1484640"/>
            <a:ext cx="7044840" cy="203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38.02.01. Экономика и бухгалтерский учёт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43.01.09 Повар, кондитер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9" name="AutoShape 3"/>
          <p:cNvSpPr/>
          <p:nvPr/>
        </p:nvSpPr>
        <p:spPr>
          <a:xfrm>
            <a:off x="3071520" y="1340640"/>
            <a:ext cx="7770240" cy="2304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480" name="Группа 21"/>
          <p:cNvGrpSpPr/>
          <p:nvPr/>
        </p:nvGrpSpPr>
        <p:grpSpPr>
          <a:xfrm>
            <a:off x="263520" y="3933000"/>
            <a:ext cx="2381760" cy="1824840"/>
            <a:chOff x="263520" y="3933000"/>
            <a:chExt cx="2381760" cy="1824840"/>
          </a:xfrm>
        </p:grpSpPr>
        <p:sp>
          <p:nvSpPr>
            <p:cNvPr id="1481" name="Oval 14"/>
            <p:cNvSpPr/>
            <p:nvPr/>
          </p:nvSpPr>
          <p:spPr>
            <a:xfrm>
              <a:off x="263520" y="448560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482" name="Group 18"/>
            <p:cNvGrpSpPr/>
            <p:nvPr/>
          </p:nvGrpSpPr>
          <p:grpSpPr>
            <a:xfrm>
              <a:off x="515520" y="3933000"/>
              <a:ext cx="1928880" cy="1824840"/>
              <a:chOff x="515520" y="3933000"/>
              <a:chExt cx="1928880" cy="1824840"/>
            </a:xfrm>
          </p:grpSpPr>
          <p:sp>
            <p:nvSpPr>
              <p:cNvPr id="1483" name="Oval 19"/>
              <p:cNvSpPr/>
              <p:nvPr/>
            </p:nvSpPr>
            <p:spPr>
              <a:xfrm>
                <a:off x="515520" y="3933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84" name="Oval 20"/>
              <p:cNvSpPr/>
              <p:nvPr/>
            </p:nvSpPr>
            <p:spPr>
              <a:xfrm>
                <a:off x="540000" y="39434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85" name="Oval 21"/>
              <p:cNvSpPr/>
              <p:nvPr/>
            </p:nvSpPr>
            <p:spPr>
              <a:xfrm>
                <a:off x="560160" y="3960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86" name="Oval 22"/>
              <p:cNvSpPr/>
              <p:nvPr/>
            </p:nvSpPr>
            <p:spPr>
              <a:xfrm>
                <a:off x="664920" y="4007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487" name="Text Box 38"/>
            <p:cNvSpPr/>
            <p:nvPr/>
          </p:nvSpPr>
          <p:spPr>
            <a:xfrm>
              <a:off x="509040" y="453276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488" name="Рисунок 25" descr="https://mo-strelna.ru/upload_files/pomosh/2.png"/>
            <p:cNvPicPr/>
            <p:nvPr/>
          </p:nvPicPr>
          <p:blipFill>
            <a:blip r:embed="rId1"/>
            <a:srcRect l="0" t="0" r="73700" b="0"/>
            <a:stretch/>
          </p:blipFill>
          <p:spPr>
            <a:xfrm>
              <a:off x="1236600" y="40806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489" name="Группа 62"/>
          <p:cNvGrpSpPr/>
          <p:nvPr/>
        </p:nvGrpSpPr>
        <p:grpSpPr>
          <a:xfrm>
            <a:off x="338400" y="1310760"/>
            <a:ext cx="2242800" cy="1824840"/>
            <a:chOff x="338400" y="1310760"/>
            <a:chExt cx="2242800" cy="1824840"/>
          </a:xfrm>
        </p:grpSpPr>
        <p:sp>
          <p:nvSpPr>
            <p:cNvPr id="1490" name="Oval 14"/>
            <p:cNvSpPr/>
            <p:nvPr/>
          </p:nvSpPr>
          <p:spPr>
            <a:xfrm>
              <a:off x="338400" y="190188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491" name="Group 18"/>
            <p:cNvGrpSpPr/>
            <p:nvPr/>
          </p:nvGrpSpPr>
          <p:grpSpPr>
            <a:xfrm>
              <a:off x="563040" y="1310760"/>
              <a:ext cx="1928880" cy="1824840"/>
              <a:chOff x="563040" y="1310760"/>
              <a:chExt cx="1928880" cy="1824840"/>
            </a:xfrm>
          </p:grpSpPr>
          <p:sp>
            <p:nvSpPr>
              <p:cNvPr id="1492" name="Oval 19"/>
              <p:cNvSpPr/>
              <p:nvPr/>
            </p:nvSpPr>
            <p:spPr>
              <a:xfrm>
                <a:off x="563040" y="13107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93" name="Oval 20"/>
              <p:cNvSpPr/>
              <p:nvPr/>
            </p:nvSpPr>
            <p:spPr>
              <a:xfrm>
                <a:off x="587880" y="13208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94" name="Oval 21"/>
              <p:cNvSpPr/>
              <p:nvPr/>
            </p:nvSpPr>
            <p:spPr>
              <a:xfrm>
                <a:off x="607680" y="13384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495" name="Oval 22"/>
              <p:cNvSpPr/>
              <p:nvPr/>
            </p:nvSpPr>
            <p:spPr>
              <a:xfrm>
                <a:off x="712440" y="13852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496" name="Text Box 38"/>
            <p:cNvSpPr/>
            <p:nvPr/>
          </p:nvSpPr>
          <p:spPr>
            <a:xfrm>
              <a:off x="571320" y="187524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497" name="Рисунок 67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1217160" y="137556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498" name="AutoShape 3"/>
          <p:cNvSpPr/>
          <p:nvPr/>
        </p:nvSpPr>
        <p:spPr>
          <a:xfrm>
            <a:off x="3064320" y="3933000"/>
            <a:ext cx="7770240" cy="1655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499" name="Прямоугольник 32"/>
          <p:cNvSpPr/>
          <p:nvPr/>
        </p:nvSpPr>
        <p:spPr>
          <a:xfrm>
            <a:off x="3359520" y="4149000"/>
            <a:ext cx="6958800" cy="13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38.02.01. Экономика и бухгалтерский учёт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00" name="Picture 2" descr="http://qrcoder.ru/code/?http%3A%2F%2Fwww.gouspohgt.ru%2Fsample-levels%2Fusloviya-obucheniya-lits-c-ovz&amp;4&amp;0"/>
          <p:cNvPicPr/>
          <p:nvPr/>
        </p:nvPicPr>
        <p:blipFill>
          <a:blip r:embed="rId3"/>
          <a:stretch/>
        </p:blipFill>
        <p:spPr>
          <a:xfrm>
            <a:off x="10860120" y="24804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501" name="PlaceHolder 2"/>
          <p:cNvSpPr>
            <a:spLocks noGrp="1"/>
          </p:cNvSpPr>
          <p:nvPr>
            <p:ph type="ftr" idx="86"/>
          </p:nvPr>
        </p:nvSpPr>
        <p:spPr>
          <a:xfrm>
            <a:off x="969624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2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«Технологический колледж им.Н.Д.Кузнецова»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503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Г. Самара, Ул.Советской Армии 5А ,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 +7 846 201-80-88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504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505" name="Прямоугольник 39"/>
          <p:cNvSpPr/>
          <p:nvPr/>
        </p:nvSpPr>
        <p:spPr>
          <a:xfrm>
            <a:off x="2999520" y="1196640"/>
            <a:ext cx="7848360" cy="2523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15.01.29 Контролер станочных и слесарных работ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12851 Комплектовщик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17531 Рабочий зеленого хозяйства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18103 Садовник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20190 Архивариус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6" name="AutoShape 3"/>
          <p:cNvSpPr/>
          <p:nvPr/>
        </p:nvSpPr>
        <p:spPr>
          <a:xfrm>
            <a:off x="2639520" y="1196640"/>
            <a:ext cx="8136720" cy="2520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507" name="Группа 21"/>
          <p:cNvGrpSpPr/>
          <p:nvPr/>
        </p:nvGrpSpPr>
        <p:grpSpPr>
          <a:xfrm>
            <a:off x="191520" y="3717000"/>
            <a:ext cx="2381760" cy="1824840"/>
            <a:chOff x="191520" y="3717000"/>
            <a:chExt cx="2381760" cy="1824840"/>
          </a:xfrm>
        </p:grpSpPr>
        <p:sp>
          <p:nvSpPr>
            <p:cNvPr id="1508" name="Oval 14"/>
            <p:cNvSpPr/>
            <p:nvPr/>
          </p:nvSpPr>
          <p:spPr>
            <a:xfrm>
              <a:off x="191520" y="426960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509" name="Group 18"/>
            <p:cNvGrpSpPr/>
            <p:nvPr/>
          </p:nvGrpSpPr>
          <p:grpSpPr>
            <a:xfrm>
              <a:off x="443520" y="3717000"/>
              <a:ext cx="1928880" cy="1824840"/>
              <a:chOff x="443520" y="3717000"/>
              <a:chExt cx="1928880" cy="1824840"/>
            </a:xfrm>
          </p:grpSpPr>
          <p:sp>
            <p:nvSpPr>
              <p:cNvPr id="1510" name="Oval 19"/>
              <p:cNvSpPr/>
              <p:nvPr/>
            </p:nvSpPr>
            <p:spPr>
              <a:xfrm>
                <a:off x="443520" y="3717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11" name="Oval 20"/>
              <p:cNvSpPr/>
              <p:nvPr/>
            </p:nvSpPr>
            <p:spPr>
              <a:xfrm>
                <a:off x="468000" y="3727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12" name="Oval 21"/>
              <p:cNvSpPr/>
              <p:nvPr/>
            </p:nvSpPr>
            <p:spPr>
              <a:xfrm>
                <a:off x="488160" y="3744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13" name="Oval 22"/>
              <p:cNvSpPr/>
              <p:nvPr/>
            </p:nvSpPr>
            <p:spPr>
              <a:xfrm>
                <a:off x="592920" y="3791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514" name="Text Box 38"/>
            <p:cNvSpPr/>
            <p:nvPr/>
          </p:nvSpPr>
          <p:spPr>
            <a:xfrm>
              <a:off x="437040" y="431676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515" name="Рисунок 25" descr="https://mo-strelna.ru/upload_files/pomosh/2.png"/>
            <p:cNvPicPr/>
            <p:nvPr/>
          </p:nvPicPr>
          <p:blipFill>
            <a:blip r:embed="rId1"/>
            <a:srcRect l="0" t="0" r="73700" b="0"/>
            <a:stretch/>
          </p:blipFill>
          <p:spPr>
            <a:xfrm>
              <a:off x="1164600" y="38646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516" name="Группа 62"/>
          <p:cNvGrpSpPr/>
          <p:nvPr/>
        </p:nvGrpSpPr>
        <p:grpSpPr>
          <a:xfrm>
            <a:off x="252000" y="1482840"/>
            <a:ext cx="2242800" cy="1824840"/>
            <a:chOff x="252000" y="1482840"/>
            <a:chExt cx="2242800" cy="1824840"/>
          </a:xfrm>
        </p:grpSpPr>
        <p:sp>
          <p:nvSpPr>
            <p:cNvPr id="1517" name="Oval 14"/>
            <p:cNvSpPr/>
            <p:nvPr/>
          </p:nvSpPr>
          <p:spPr>
            <a:xfrm>
              <a:off x="252000" y="207396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518" name="Group 18"/>
            <p:cNvGrpSpPr/>
            <p:nvPr/>
          </p:nvGrpSpPr>
          <p:grpSpPr>
            <a:xfrm>
              <a:off x="476640" y="1482840"/>
              <a:ext cx="1928880" cy="1824840"/>
              <a:chOff x="476640" y="1482840"/>
              <a:chExt cx="1928880" cy="1824840"/>
            </a:xfrm>
          </p:grpSpPr>
          <p:sp>
            <p:nvSpPr>
              <p:cNvPr id="1519" name="Oval 19"/>
              <p:cNvSpPr/>
              <p:nvPr/>
            </p:nvSpPr>
            <p:spPr>
              <a:xfrm>
                <a:off x="476640" y="14828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20" name="Oval 20"/>
              <p:cNvSpPr/>
              <p:nvPr/>
            </p:nvSpPr>
            <p:spPr>
              <a:xfrm>
                <a:off x="501480" y="14929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21" name="Oval 21"/>
              <p:cNvSpPr/>
              <p:nvPr/>
            </p:nvSpPr>
            <p:spPr>
              <a:xfrm>
                <a:off x="521280" y="15102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22" name="Oval 22"/>
              <p:cNvSpPr/>
              <p:nvPr/>
            </p:nvSpPr>
            <p:spPr>
              <a:xfrm>
                <a:off x="626040" y="15570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523" name="Text Box 38"/>
            <p:cNvSpPr/>
            <p:nvPr/>
          </p:nvSpPr>
          <p:spPr>
            <a:xfrm>
              <a:off x="484920" y="204696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524" name="Рисунок 67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1130760" y="154728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525" name="AutoShape 3"/>
          <p:cNvSpPr/>
          <p:nvPr/>
        </p:nvSpPr>
        <p:spPr>
          <a:xfrm>
            <a:off x="2567520" y="3789000"/>
            <a:ext cx="8093520" cy="2592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526" name="Прямоугольник 32"/>
          <p:cNvSpPr/>
          <p:nvPr/>
        </p:nvSpPr>
        <p:spPr>
          <a:xfrm>
            <a:off x="2999520" y="3861000"/>
            <a:ext cx="7200360" cy="2523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15.01.29 Контролер станочных и слесарных работ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38.02.04 Коммерция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12851 Комплектовщик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17531 Рабочий зеленого хозяйства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18103 Садовник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27" name="Picture 2" descr="http://qrcoder.ru/code/?https%3A%2F%2Fscais.ru%2F&amp;4&amp;0"/>
          <p:cNvPicPr/>
          <p:nvPr/>
        </p:nvPicPr>
        <p:blipFill>
          <a:blip r:embed="rId3"/>
          <a:stretch/>
        </p:blipFill>
        <p:spPr>
          <a:xfrm>
            <a:off x="10837800" y="2242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528" name="PlaceHolder 2"/>
          <p:cNvSpPr>
            <a:spLocks noGrp="1"/>
          </p:cNvSpPr>
          <p:nvPr>
            <p:ph type="ftr" idx="87"/>
          </p:nvPr>
        </p:nvSpPr>
        <p:spPr>
          <a:xfrm>
            <a:off x="9768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9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г. Самара, Ул.Советской Армии 5А ,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+7 846 201-80-88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530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1531" name="Группа 30"/>
          <p:cNvGrpSpPr/>
          <p:nvPr/>
        </p:nvGrpSpPr>
        <p:grpSpPr>
          <a:xfrm>
            <a:off x="335520" y="1268640"/>
            <a:ext cx="2129040" cy="1824840"/>
            <a:chOff x="335520" y="1268640"/>
            <a:chExt cx="2129040" cy="1824840"/>
          </a:xfrm>
        </p:grpSpPr>
        <p:sp>
          <p:nvSpPr>
            <p:cNvPr id="1532" name="Oval 14"/>
            <p:cNvSpPr/>
            <p:nvPr/>
          </p:nvSpPr>
          <p:spPr>
            <a:xfrm>
              <a:off x="335520" y="1866960"/>
              <a:ext cx="431640" cy="73692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533" name="Group 28"/>
            <p:cNvGrpSpPr/>
            <p:nvPr/>
          </p:nvGrpSpPr>
          <p:grpSpPr>
            <a:xfrm>
              <a:off x="535320" y="1268640"/>
              <a:ext cx="1929240" cy="1824840"/>
              <a:chOff x="535320" y="1268640"/>
              <a:chExt cx="1929240" cy="1824840"/>
            </a:xfrm>
          </p:grpSpPr>
          <p:sp>
            <p:nvSpPr>
              <p:cNvPr id="1534" name="Oval 29"/>
              <p:cNvSpPr/>
              <p:nvPr/>
            </p:nvSpPr>
            <p:spPr>
              <a:xfrm>
                <a:off x="535320" y="1268640"/>
                <a:ext cx="192924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35" name="Oval 30"/>
              <p:cNvSpPr/>
              <p:nvPr/>
            </p:nvSpPr>
            <p:spPr>
              <a:xfrm>
                <a:off x="560160" y="1279080"/>
                <a:ext cx="188316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36" name="Oval 31"/>
              <p:cNvSpPr/>
              <p:nvPr/>
            </p:nvSpPr>
            <p:spPr>
              <a:xfrm>
                <a:off x="579960" y="1296360"/>
                <a:ext cx="1790640" cy="166320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37" name="Oval 32"/>
              <p:cNvSpPr/>
              <p:nvPr/>
            </p:nvSpPr>
            <p:spPr>
              <a:xfrm>
                <a:off x="683280" y="1268640"/>
                <a:ext cx="159156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pic>
          <p:nvPicPr>
            <p:cNvPr id="1538" name="Рисунок 34" descr="https://pandia.ru/text/80/648/images/img3_126.jpg"/>
            <p:cNvPicPr/>
            <p:nvPr/>
          </p:nvPicPr>
          <p:blipFill>
            <a:blip r:embed="rId1"/>
            <a:srcRect l="74914" t="0" r="0" b="0"/>
            <a:stretch/>
          </p:blipFill>
          <p:spPr>
            <a:xfrm>
              <a:off x="1326960" y="1394640"/>
              <a:ext cx="472680" cy="481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539" name="Text Box 38"/>
            <p:cNvSpPr/>
            <p:nvPr/>
          </p:nvSpPr>
          <p:spPr>
            <a:xfrm>
              <a:off x="845640" y="1857240"/>
              <a:ext cx="146268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интеллекта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540" name="AutoShape 3"/>
          <p:cNvSpPr/>
          <p:nvPr/>
        </p:nvSpPr>
        <p:spPr>
          <a:xfrm>
            <a:off x="3215520" y="1268640"/>
            <a:ext cx="7848360" cy="165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541" name="Прямоугольник 42"/>
          <p:cNvSpPr/>
          <p:nvPr/>
        </p:nvSpPr>
        <p:spPr>
          <a:xfrm>
            <a:off x="3431880" y="1268640"/>
            <a:ext cx="770436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12851 Комплектовщик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17531 Рабочий зеленого хозяйства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18103 Садовник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542" name="Группа 44"/>
          <p:cNvGrpSpPr/>
          <p:nvPr/>
        </p:nvGrpSpPr>
        <p:grpSpPr>
          <a:xfrm>
            <a:off x="357120" y="2919600"/>
            <a:ext cx="2338200" cy="1824840"/>
            <a:chOff x="357120" y="2919600"/>
            <a:chExt cx="2338200" cy="1824840"/>
          </a:xfrm>
        </p:grpSpPr>
        <p:sp>
          <p:nvSpPr>
            <p:cNvPr id="1543" name="Oval 14"/>
            <p:cNvSpPr/>
            <p:nvPr/>
          </p:nvSpPr>
          <p:spPr>
            <a:xfrm>
              <a:off x="357120" y="350208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544" name="Group 18"/>
            <p:cNvGrpSpPr/>
            <p:nvPr/>
          </p:nvGrpSpPr>
          <p:grpSpPr>
            <a:xfrm>
              <a:off x="585000" y="2919600"/>
              <a:ext cx="1928880" cy="1824840"/>
              <a:chOff x="585000" y="2919600"/>
              <a:chExt cx="1928880" cy="1824840"/>
            </a:xfrm>
          </p:grpSpPr>
          <p:sp>
            <p:nvSpPr>
              <p:cNvPr id="1545" name="Oval 19"/>
              <p:cNvSpPr/>
              <p:nvPr/>
            </p:nvSpPr>
            <p:spPr>
              <a:xfrm>
                <a:off x="585000" y="29196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46" name="Oval 20"/>
              <p:cNvSpPr/>
              <p:nvPr/>
            </p:nvSpPr>
            <p:spPr>
              <a:xfrm>
                <a:off x="609480" y="29296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47" name="Oval 21"/>
              <p:cNvSpPr/>
              <p:nvPr/>
            </p:nvSpPr>
            <p:spPr>
              <a:xfrm>
                <a:off x="629640" y="29473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48" name="Oval 22"/>
              <p:cNvSpPr/>
              <p:nvPr/>
            </p:nvSpPr>
            <p:spPr>
              <a:xfrm>
                <a:off x="734400" y="29937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549" name="Text Box 38"/>
            <p:cNvSpPr/>
            <p:nvPr/>
          </p:nvSpPr>
          <p:spPr>
            <a:xfrm>
              <a:off x="502560" y="349092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550" name="Рисунок 48" descr="https://pandia.ru/text/80/648/images/img3_126.jpg"/>
            <p:cNvPicPr/>
            <p:nvPr/>
          </p:nvPicPr>
          <p:blipFill>
            <a:blip r:embed="rId2"/>
            <a:srcRect l="24862" t="0" r="50104" b="1468"/>
            <a:stretch/>
          </p:blipFill>
          <p:spPr>
            <a:xfrm>
              <a:off x="1310040" y="30348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551" name="AutoShape 3"/>
          <p:cNvSpPr/>
          <p:nvPr/>
        </p:nvSpPr>
        <p:spPr>
          <a:xfrm>
            <a:off x="3215520" y="3069000"/>
            <a:ext cx="7807680" cy="1583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552" name="Прямоугольник 54"/>
          <p:cNvSpPr/>
          <p:nvPr/>
        </p:nvSpPr>
        <p:spPr>
          <a:xfrm>
            <a:off x="3431880" y="3141000"/>
            <a:ext cx="691236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15.01.29 Контролер станочных и слесарных работ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12851 Комплектовщик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20190 Архивариус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553" name="Группа 55"/>
          <p:cNvGrpSpPr/>
          <p:nvPr/>
        </p:nvGrpSpPr>
        <p:grpSpPr>
          <a:xfrm>
            <a:off x="427680" y="4517640"/>
            <a:ext cx="2314080" cy="1824840"/>
            <a:chOff x="427680" y="4517640"/>
            <a:chExt cx="2314080" cy="1824840"/>
          </a:xfrm>
        </p:grpSpPr>
        <p:sp>
          <p:nvSpPr>
            <p:cNvPr id="1554" name="Oval 14"/>
            <p:cNvSpPr/>
            <p:nvPr/>
          </p:nvSpPr>
          <p:spPr>
            <a:xfrm>
              <a:off x="427680" y="508392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555" name="Group 18"/>
            <p:cNvGrpSpPr/>
            <p:nvPr/>
          </p:nvGrpSpPr>
          <p:grpSpPr>
            <a:xfrm>
              <a:off x="623520" y="4517640"/>
              <a:ext cx="1928880" cy="1824840"/>
              <a:chOff x="623520" y="4517640"/>
              <a:chExt cx="1928880" cy="1824840"/>
            </a:xfrm>
          </p:grpSpPr>
          <p:sp>
            <p:nvSpPr>
              <p:cNvPr id="1556" name="Oval 19"/>
              <p:cNvSpPr/>
              <p:nvPr/>
            </p:nvSpPr>
            <p:spPr>
              <a:xfrm>
                <a:off x="623520" y="4517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57" name="Oval 20"/>
              <p:cNvSpPr/>
              <p:nvPr/>
            </p:nvSpPr>
            <p:spPr>
              <a:xfrm>
                <a:off x="648360" y="45277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58" name="Oval 21"/>
              <p:cNvSpPr/>
              <p:nvPr/>
            </p:nvSpPr>
            <p:spPr>
              <a:xfrm>
                <a:off x="668160" y="4545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59" name="Oval 22"/>
              <p:cNvSpPr/>
              <p:nvPr/>
            </p:nvSpPr>
            <p:spPr>
              <a:xfrm>
                <a:off x="772920" y="45918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560" name="Text Box 38"/>
            <p:cNvSpPr/>
            <p:nvPr/>
          </p:nvSpPr>
          <p:spPr>
            <a:xfrm>
              <a:off x="482040" y="505944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561" name="Рисунок 59" descr="https://pandia.ru/text/80/648/images/img3_126.jpg"/>
            <p:cNvPicPr/>
            <p:nvPr/>
          </p:nvPicPr>
          <p:blipFill>
            <a:blip r:embed="rId3"/>
            <a:srcRect l="49402" t="0" r="24919" b="0"/>
            <a:stretch/>
          </p:blipFill>
          <p:spPr>
            <a:xfrm>
              <a:off x="1320480" y="458820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562" name="AutoShape 3"/>
          <p:cNvSpPr/>
          <p:nvPr/>
        </p:nvSpPr>
        <p:spPr>
          <a:xfrm>
            <a:off x="3143520" y="4797000"/>
            <a:ext cx="7887960" cy="1151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563" name="Прямоугольник 73"/>
          <p:cNvSpPr/>
          <p:nvPr/>
        </p:nvSpPr>
        <p:spPr>
          <a:xfrm>
            <a:off x="3431880" y="4869000"/>
            <a:ext cx="662436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38.02.04 Коммерция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20190 Архивариус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4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«Технологический колледж им.Н.Д.Кузнецова»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pic>
        <p:nvPicPr>
          <p:cNvPr id="1565" name="Picture 2" descr="http://qrcoder.ru/code/?https%3A%2F%2Fscais.ru%2F&amp;4&amp;0"/>
          <p:cNvPicPr/>
          <p:nvPr/>
        </p:nvPicPr>
        <p:blipFill>
          <a:blip r:embed="rId4"/>
          <a:stretch/>
        </p:blipFill>
        <p:spPr>
          <a:xfrm>
            <a:off x="10766520" y="19656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566" name="PlaceHolder 2"/>
          <p:cNvSpPr>
            <a:spLocks noGrp="1"/>
          </p:cNvSpPr>
          <p:nvPr>
            <p:ph type="ftr" idx="88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5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7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"Большеглушицкий государственный техникум"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568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с. Большая Глушица, ул. Зеленая, д.9,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+7 846 732-15-87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569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570" name="Прямоугольник 39"/>
          <p:cNvSpPr/>
          <p:nvPr/>
        </p:nvSpPr>
        <p:spPr>
          <a:xfrm>
            <a:off x="3287520" y="2493000"/>
            <a:ext cx="73443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1" name="AutoShape 3"/>
          <p:cNvSpPr/>
          <p:nvPr/>
        </p:nvSpPr>
        <p:spPr>
          <a:xfrm>
            <a:off x="2927520" y="2133000"/>
            <a:ext cx="9051840" cy="1367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572" name="Группа 62"/>
          <p:cNvGrpSpPr/>
          <p:nvPr/>
        </p:nvGrpSpPr>
        <p:grpSpPr>
          <a:xfrm>
            <a:off x="528840" y="1973880"/>
            <a:ext cx="2242800" cy="1824840"/>
            <a:chOff x="528840" y="1973880"/>
            <a:chExt cx="2242800" cy="1824840"/>
          </a:xfrm>
        </p:grpSpPr>
        <p:sp>
          <p:nvSpPr>
            <p:cNvPr id="1573" name="Oval 14"/>
            <p:cNvSpPr/>
            <p:nvPr/>
          </p:nvSpPr>
          <p:spPr>
            <a:xfrm>
              <a:off x="528840" y="256536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574" name="Group 18"/>
            <p:cNvGrpSpPr/>
            <p:nvPr/>
          </p:nvGrpSpPr>
          <p:grpSpPr>
            <a:xfrm>
              <a:off x="753480" y="1973880"/>
              <a:ext cx="1928880" cy="1824840"/>
              <a:chOff x="753480" y="1973880"/>
              <a:chExt cx="1928880" cy="1824840"/>
            </a:xfrm>
          </p:grpSpPr>
          <p:sp>
            <p:nvSpPr>
              <p:cNvPr id="1575" name="Oval 19"/>
              <p:cNvSpPr/>
              <p:nvPr/>
            </p:nvSpPr>
            <p:spPr>
              <a:xfrm>
                <a:off x="753480" y="19738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76" name="Oval 20"/>
              <p:cNvSpPr/>
              <p:nvPr/>
            </p:nvSpPr>
            <p:spPr>
              <a:xfrm>
                <a:off x="778320" y="19839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77" name="Oval 21"/>
              <p:cNvSpPr/>
              <p:nvPr/>
            </p:nvSpPr>
            <p:spPr>
              <a:xfrm>
                <a:off x="798480" y="20016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78" name="Oval 22"/>
              <p:cNvSpPr/>
              <p:nvPr/>
            </p:nvSpPr>
            <p:spPr>
              <a:xfrm>
                <a:off x="903240" y="20484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579" name="Text Box 38"/>
            <p:cNvSpPr/>
            <p:nvPr/>
          </p:nvSpPr>
          <p:spPr>
            <a:xfrm>
              <a:off x="761760" y="253836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580" name="Рисунок 67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407600" y="203868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581" name="Picture 2" descr="http://qrcoder.ru/code/?http%3A%2F%2Ftech-bgl.ru%2F%3Fpage_id%3D45&amp;4&amp;0"/>
          <p:cNvPicPr/>
          <p:nvPr/>
        </p:nvPicPr>
        <p:blipFill>
          <a:blip r:embed="rId2"/>
          <a:stretch/>
        </p:blipFill>
        <p:spPr>
          <a:xfrm>
            <a:off x="10938600" y="23400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582" name="PlaceHolder 2"/>
          <p:cNvSpPr>
            <a:spLocks noGrp="1"/>
          </p:cNvSpPr>
          <p:nvPr>
            <p:ph type="ftr" idx="89"/>
          </p:nvPr>
        </p:nvSpPr>
        <p:spPr>
          <a:xfrm>
            <a:off x="9840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3" name="PlaceHolder 1"/>
          <p:cNvSpPr>
            <a:spLocks noGrp="1"/>
          </p:cNvSpPr>
          <p:nvPr>
            <p:ph type="title"/>
          </p:nvPr>
        </p:nvSpPr>
        <p:spPr>
          <a:xfrm>
            <a:off x="19152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«Жигулевский государственный колледж»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584" name="Прямоугольник 43"/>
          <p:cNvSpPr/>
          <p:nvPr/>
        </p:nvSpPr>
        <p:spPr>
          <a:xfrm>
            <a:off x="369360" y="6472440"/>
            <a:ext cx="113436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 </a:t>
            </a: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445350, Самарская область, г.о. Жигулевск, г. Жигулевск, улица Мира, 22, тел. </a:t>
            </a:r>
            <a:r>
              <a:rPr b="0" lang="ru-RU" sz="1800" spc="-1" strike="noStrike">
                <a:solidFill>
                  <a:srgbClr val="ffffff"/>
                </a:solidFill>
                <a:latin typeface="Arial"/>
              </a:rPr>
              <a:t>+7 848 622-48-07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585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586" name="AutoShape 3"/>
          <p:cNvSpPr/>
          <p:nvPr/>
        </p:nvSpPr>
        <p:spPr>
          <a:xfrm>
            <a:off x="2927520" y="1268640"/>
            <a:ext cx="8280720" cy="3168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587" name="Прямоугольник 42"/>
          <p:cNvSpPr/>
          <p:nvPr/>
        </p:nvSpPr>
        <p:spPr>
          <a:xfrm>
            <a:off x="3143520" y="1340640"/>
            <a:ext cx="8280720" cy="325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08.01.29 Мастер по ремонту и обслуживанию инженерных систем ЖКХ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08.02.14 Эксплуатация и обслуживание многоквартирного дома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13.01.10 Электромонтер по ремонту и обслуживанию электрооборудования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88" name="Picture 2" descr="http://qrcoder.ru/code/?https%3A%2F%2Fzhrt.ru%2F%E4%EE%F1%F2%F3%EF%ED%E0%FF%F1%F0%E5%E4%E0%2F&amp;4&amp;0"/>
          <p:cNvPicPr/>
          <p:nvPr/>
        </p:nvPicPr>
        <p:blipFill>
          <a:blip r:embed="rId1"/>
          <a:stretch/>
        </p:blipFill>
        <p:spPr>
          <a:xfrm>
            <a:off x="11064600" y="186480"/>
            <a:ext cx="852840" cy="852840"/>
          </a:xfrm>
          <a:prstGeom prst="rect">
            <a:avLst/>
          </a:prstGeom>
          <a:ln w="0">
            <a:noFill/>
          </a:ln>
        </p:spPr>
      </p:pic>
      <p:grpSp>
        <p:nvGrpSpPr>
          <p:cNvPr id="1589" name="Группа 26"/>
          <p:cNvGrpSpPr/>
          <p:nvPr/>
        </p:nvGrpSpPr>
        <p:grpSpPr>
          <a:xfrm>
            <a:off x="335520" y="1484640"/>
            <a:ext cx="2242800" cy="1824840"/>
            <a:chOff x="335520" y="1484640"/>
            <a:chExt cx="2242800" cy="1824840"/>
          </a:xfrm>
        </p:grpSpPr>
        <p:sp>
          <p:nvSpPr>
            <p:cNvPr id="1590" name="Oval 14"/>
            <p:cNvSpPr/>
            <p:nvPr/>
          </p:nvSpPr>
          <p:spPr>
            <a:xfrm>
              <a:off x="335520" y="2076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591" name="Group 18"/>
            <p:cNvGrpSpPr/>
            <p:nvPr/>
          </p:nvGrpSpPr>
          <p:grpSpPr>
            <a:xfrm>
              <a:off x="560160" y="1484640"/>
              <a:ext cx="1928880" cy="1824840"/>
              <a:chOff x="560160" y="1484640"/>
              <a:chExt cx="1928880" cy="1824840"/>
            </a:xfrm>
          </p:grpSpPr>
          <p:sp>
            <p:nvSpPr>
              <p:cNvPr id="1592" name="Oval 19"/>
              <p:cNvSpPr/>
              <p:nvPr/>
            </p:nvSpPr>
            <p:spPr>
              <a:xfrm>
                <a:off x="560160" y="1484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93" name="Oval 20"/>
              <p:cNvSpPr/>
              <p:nvPr/>
            </p:nvSpPr>
            <p:spPr>
              <a:xfrm>
                <a:off x="584640" y="1495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94" name="Oval 21"/>
              <p:cNvSpPr/>
              <p:nvPr/>
            </p:nvSpPr>
            <p:spPr>
              <a:xfrm>
                <a:off x="604800" y="1512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595" name="Oval 22"/>
              <p:cNvSpPr/>
              <p:nvPr/>
            </p:nvSpPr>
            <p:spPr>
              <a:xfrm>
                <a:off x="709560" y="1559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596" name="Text Box 38"/>
            <p:cNvSpPr/>
            <p:nvPr/>
          </p:nvSpPr>
          <p:spPr>
            <a:xfrm>
              <a:off x="568440" y="2049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597" name="Рисунок 71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1214280" y="1549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598" name="PlaceHolder 2"/>
          <p:cNvSpPr>
            <a:spLocks noGrp="1"/>
          </p:cNvSpPr>
          <p:nvPr>
            <p:ph type="ftr" idx="90"/>
          </p:nvPr>
        </p:nvSpPr>
        <p:spPr>
          <a:xfrm>
            <a:off x="1012860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1599" name="Группа 30"/>
          <p:cNvGrpSpPr/>
          <p:nvPr/>
        </p:nvGrpSpPr>
        <p:grpSpPr>
          <a:xfrm>
            <a:off x="335520" y="4149000"/>
            <a:ext cx="2129040" cy="1824840"/>
            <a:chOff x="335520" y="4149000"/>
            <a:chExt cx="2129040" cy="1824840"/>
          </a:xfrm>
        </p:grpSpPr>
        <p:sp>
          <p:nvSpPr>
            <p:cNvPr id="1600" name="Oval 14"/>
            <p:cNvSpPr/>
            <p:nvPr/>
          </p:nvSpPr>
          <p:spPr>
            <a:xfrm>
              <a:off x="335520" y="4747320"/>
              <a:ext cx="431640" cy="73692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601" name="Group 28"/>
            <p:cNvGrpSpPr/>
            <p:nvPr/>
          </p:nvGrpSpPr>
          <p:grpSpPr>
            <a:xfrm>
              <a:off x="535320" y="4149000"/>
              <a:ext cx="1929240" cy="1824840"/>
              <a:chOff x="535320" y="4149000"/>
              <a:chExt cx="1929240" cy="1824840"/>
            </a:xfrm>
          </p:grpSpPr>
          <p:sp>
            <p:nvSpPr>
              <p:cNvPr id="1602" name="Oval 29"/>
              <p:cNvSpPr/>
              <p:nvPr/>
            </p:nvSpPr>
            <p:spPr>
              <a:xfrm>
                <a:off x="535320" y="4149000"/>
                <a:ext cx="192924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03" name="Oval 30"/>
              <p:cNvSpPr/>
              <p:nvPr/>
            </p:nvSpPr>
            <p:spPr>
              <a:xfrm>
                <a:off x="560160" y="4159440"/>
                <a:ext cx="188316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04" name="Oval 31"/>
              <p:cNvSpPr/>
              <p:nvPr/>
            </p:nvSpPr>
            <p:spPr>
              <a:xfrm>
                <a:off x="579960" y="4176720"/>
                <a:ext cx="1790640" cy="166320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05" name="Oval 32"/>
              <p:cNvSpPr/>
              <p:nvPr/>
            </p:nvSpPr>
            <p:spPr>
              <a:xfrm>
                <a:off x="683280" y="4149000"/>
                <a:ext cx="159156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pic>
          <p:nvPicPr>
            <p:cNvPr id="1606" name="Рисунок 64" descr="https://pandia.ru/text/80/648/images/img3_126.jpg"/>
            <p:cNvPicPr/>
            <p:nvPr/>
          </p:nvPicPr>
          <p:blipFill>
            <a:blip r:embed="rId4"/>
            <a:srcRect l="74914" t="0" r="0" b="0"/>
            <a:stretch/>
          </p:blipFill>
          <p:spPr>
            <a:xfrm>
              <a:off x="1326960" y="4275000"/>
              <a:ext cx="472680" cy="481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607" name="Text Box 38"/>
            <p:cNvSpPr/>
            <p:nvPr/>
          </p:nvSpPr>
          <p:spPr>
            <a:xfrm>
              <a:off x="845640" y="4737600"/>
              <a:ext cx="146268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интеллекта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608" name="AutoShape 3"/>
          <p:cNvSpPr/>
          <p:nvPr/>
        </p:nvSpPr>
        <p:spPr>
          <a:xfrm>
            <a:off x="2999520" y="4725000"/>
            <a:ext cx="8352720" cy="1151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609" name="Прямоугольник 80"/>
          <p:cNvSpPr/>
          <p:nvPr/>
        </p:nvSpPr>
        <p:spPr>
          <a:xfrm>
            <a:off x="3215520" y="4869000"/>
            <a:ext cx="7704360" cy="81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17544 Рабочий по комплексному обслуживанию и ремонту зданий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10" name="Picture 2" descr="http://qrcoder.ru/code/?https%3A%2F%2Fzhrt.ru%2F%E4%EE%F1%F2%F3%EF%ED%E0%FF%F1%F0%E5%E4%E0%2F&amp;4&amp;0"/>
          <p:cNvPicPr/>
          <p:nvPr/>
        </p:nvPicPr>
        <p:blipFill>
          <a:blip r:embed="rId5"/>
          <a:stretch/>
        </p:blipFill>
        <p:spPr>
          <a:xfrm>
            <a:off x="11064600" y="188640"/>
            <a:ext cx="852840" cy="852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1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«Сергиевский губернский техникум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612" name="Прямоугольник 43"/>
          <p:cNvSpPr/>
          <p:nvPr/>
        </p:nvSpPr>
        <p:spPr>
          <a:xfrm>
            <a:off x="407520" y="6488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446540 Самарская область, Сергиевский район, с. Сергиевск, ул. Ленина, дом 15 тел.: +7 846 552-21-30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613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614" name="Прямоугольник 39"/>
          <p:cNvSpPr/>
          <p:nvPr/>
        </p:nvSpPr>
        <p:spPr>
          <a:xfrm>
            <a:off x="3119760" y="1559880"/>
            <a:ext cx="875376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5" name="Прямоугольник 25"/>
          <p:cNvSpPr/>
          <p:nvPr/>
        </p:nvSpPr>
        <p:spPr>
          <a:xfrm>
            <a:off x="3071520" y="3069000"/>
            <a:ext cx="8753760" cy="13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616" name="Группа 26"/>
          <p:cNvGrpSpPr/>
          <p:nvPr/>
        </p:nvGrpSpPr>
        <p:grpSpPr>
          <a:xfrm>
            <a:off x="407520" y="1196640"/>
            <a:ext cx="2242800" cy="1824840"/>
            <a:chOff x="407520" y="1196640"/>
            <a:chExt cx="2242800" cy="1824840"/>
          </a:xfrm>
        </p:grpSpPr>
        <p:sp>
          <p:nvSpPr>
            <p:cNvPr id="1617" name="Oval 14"/>
            <p:cNvSpPr/>
            <p:nvPr/>
          </p:nvSpPr>
          <p:spPr>
            <a:xfrm>
              <a:off x="407520" y="1788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618" name="Group 18"/>
            <p:cNvGrpSpPr/>
            <p:nvPr/>
          </p:nvGrpSpPr>
          <p:grpSpPr>
            <a:xfrm>
              <a:off x="632160" y="1196640"/>
              <a:ext cx="1928880" cy="1824840"/>
              <a:chOff x="632160" y="1196640"/>
              <a:chExt cx="1928880" cy="1824840"/>
            </a:xfrm>
          </p:grpSpPr>
          <p:sp>
            <p:nvSpPr>
              <p:cNvPr id="1619" name="Oval 19"/>
              <p:cNvSpPr/>
              <p:nvPr/>
            </p:nvSpPr>
            <p:spPr>
              <a:xfrm>
                <a:off x="632160" y="1196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20" name="Oval 20"/>
              <p:cNvSpPr/>
              <p:nvPr/>
            </p:nvSpPr>
            <p:spPr>
              <a:xfrm>
                <a:off x="656640" y="1207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21" name="Oval 21"/>
              <p:cNvSpPr/>
              <p:nvPr/>
            </p:nvSpPr>
            <p:spPr>
              <a:xfrm>
                <a:off x="676800" y="1224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22" name="Oval 22"/>
              <p:cNvSpPr/>
              <p:nvPr/>
            </p:nvSpPr>
            <p:spPr>
              <a:xfrm>
                <a:off x="781560" y="1271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623" name="Text Box 38"/>
            <p:cNvSpPr/>
            <p:nvPr/>
          </p:nvSpPr>
          <p:spPr>
            <a:xfrm>
              <a:off x="640440" y="1761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624" name="Рисунок 30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286280" y="1261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625" name="Группа 35"/>
          <p:cNvGrpSpPr/>
          <p:nvPr/>
        </p:nvGrpSpPr>
        <p:grpSpPr>
          <a:xfrm>
            <a:off x="335520" y="2925000"/>
            <a:ext cx="2381760" cy="1824840"/>
            <a:chOff x="335520" y="2925000"/>
            <a:chExt cx="2381760" cy="1824840"/>
          </a:xfrm>
        </p:grpSpPr>
        <p:sp>
          <p:nvSpPr>
            <p:cNvPr id="1626" name="Oval 14"/>
            <p:cNvSpPr/>
            <p:nvPr/>
          </p:nvSpPr>
          <p:spPr>
            <a:xfrm>
              <a:off x="335520" y="347760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627" name="Group 18"/>
            <p:cNvGrpSpPr/>
            <p:nvPr/>
          </p:nvGrpSpPr>
          <p:grpSpPr>
            <a:xfrm>
              <a:off x="587520" y="2925000"/>
              <a:ext cx="1928880" cy="1824840"/>
              <a:chOff x="587520" y="2925000"/>
              <a:chExt cx="1928880" cy="1824840"/>
            </a:xfrm>
          </p:grpSpPr>
          <p:sp>
            <p:nvSpPr>
              <p:cNvPr id="1628" name="Oval 19"/>
              <p:cNvSpPr/>
              <p:nvPr/>
            </p:nvSpPr>
            <p:spPr>
              <a:xfrm>
                <a:off x="587520" y="2925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29" name="Oval 20"/>
              <p:cNvSpPr/>
              <p:nvPr/>
            </p:nvSpPr>
            <p:spPr>
              <a:xfrm>
                <a:off x="612000" y="2935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30" name="Oval 21"/>
              <p:cNvSpPr/>
              <p:nvPr/>
            </p:nvSpPr>
            <p:spPr>
              <a:xfrm>
                <a:off x="632160" y="2952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31" name="Oval 22"/>
              <p:cNvSpPr/>
              <p:nvPr/>
            </p:nvSpPr>
            <p:spPr>
              <a:xfrm>
                <a:off x="736920" y="2999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632" name="Text Box 38"/>
            <p:cNvSpPr/>
            <p:nvPr/>
          </p:nvSpPr>
          <p:spPr>
            <a:xfrm>
              <a:off x="581040" y="352440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633" name="Рисунок 40" descr="https://mo-strelna.ru/upload_files/pomosh/2.png"/>
            <p:cNvPicPr/>
            <p:nvPr/>
          </p:nvPicPr>
          <p:blipFill>
            <a:blip r:embed="rId2"/>
            <a:srcRect l="0" t="0" r="73700" b="0"/>
            <a:stretch/>
          </p:blipFill>
          <p:spPr>
            <a:xfrm>
              <a:off x="1308600" y="307224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634" name="AutoShape 3"/>
          <p:cNvSpPr/>
          <p:nvPr/>
        </p:nvSpPr>
        <p:spPr>
          <a:xfrm>
            <a:off x="2855520" y="2925000"/>
            <a:ext cx="8804880" cy="1367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635" name="AutoShape 3"/>
          <p:cNvSpPr/>
          <p:nvPr/>
        </p:nvSpPr>
        <p:spPr>
          <a:xfrm>
            <a:off x="2855520" y="1412640"/>
            <a:ext cx="8856000" cy="1295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pic>
        <p:nvPicPr>
          <p:cNvPr id="1636" name="Picture 2" descr="http://qrcoder.ru/code/?http%3A%2F%2Fwww.%F1%E3%F263.%F0%F4%2Findex%2Finformacija_o_nabore_abiturientov_s_invalidnostju_i_ovz%2F0-497&amp;4&amp;0"/>
          <p:cNvPicPr/>
          <p:nvPr/>
        </p:nvPicPr>
        <p:blipFill>
          <a:blip r:embed="rId3"/>
          <a:stretch/>
        </p:blipFill>
        <p:spPr>
          <a:xfrm>
            <a:off x="10846800" y="17208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637" name="PlaceHolder 2"/>
          <p:cNvSpPr>
            <a:spLocks noGrp="1"/>
          </p:cNvSpPr>
          <p:nvPr>
            <p:ph type="ftr" idx="91"/>
          </p:nvPr>
        </p:nvSpPr>
        <p:spPr>
          <a:xfrm>
            <a:off x="9768240" y="6237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4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1638" name="Группа 30"/>
          <p:cNvGrpSpPr/>
          <p:nvPr/>
        </p:nvGrpSpPr>
        <p:grpSpPr>
          <a:xfrm>
            <a:off x="335520" y="4653000"/>
            <a:ext cx="2129040" cy="1824840"/>
            <a:chOff x="335520" y="4653000"/>
            <a:chExt cx="2129040" cy="1824840"/>
          </a:xfrm>
        </p:grpSpPr>
        <p:sp>
          <p:nvSpPr>
            <p:cNvPr id="1639" name="Oval 14"/>
            <p:cNvSpPr/>
            <p:nvPr/>
          </p:nvSpPr>
          <p:spPr>
            <a:xfrm>
              <a:off x="335520" y="5251320"/>
              <a:ext cx="431640" cy="73692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640" name="Group 28"/>
            <p:cNvGrpSpPr/>
            <p:nvPr/>
          </p:nvGrpSpPr>
          <p:grpSpPr>
            <a:xfrm>
              <a:off x="535320" y="4653000"/>
              <a:ext cx="1929240" cy="1824840"/>
              <a:chOff x="535320" y="4653000"/>
              <a:chExt cx="1929240" cy="1824840"/>
            </a:xfrm>
          </p:grpSpPr>
          <p:sp>
            <p:nvSpPr>
              <p:cNvPr id="1641" name="Oval 29"/>
              <p:cNvSpPr/>
              <p:nvPr/>
            </p:nvSpPr>
            <p:spPr>
              <a:xfrm>
                <a:off x="535320" y="4653000"/>
                <a:ext cx="192924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42" name="Oval 30"/>
              <p:cNvSpPr/>
              <p:nvPr/>
            </p:nvSpPr>
            <p:spPr>
              <a:xfrm>
                <a:off x="560160" y="4663440"/>
                <a:ext cx="188316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43" name="Oval 31"/>
              <p:cNvSpPr/>
              <p:nvPr/>
            </p:nvSpPr>
            <p:spPr>
              <a:xfrm>
                <a:off x="579960" y="4680720"/>
                <a:ext cx="1790640" cy="166320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44" name="Oval 32"/>
              <p:cNvSpPr/>
              <p:nvPr/>
            </p:nvSpPr>
            <p:spPr>
              <a:xfrm>
                <a:off x="683280" y="4653000"/>
                <a:ext cx="159156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pic>
          <p:nvPicPr>
            <p:cNvPr id="1645" name="Рисунок 46" descr="https://pandia.ru/text/80/648/images/img3_126.jpg"/>
            <p:cNvPicPr/>
            <p:nvPr/>
          </p:nvPicPr>
          <p:blipFill>
            <a:blip r:embed="rId5"/>
            <a:srcRect l="74914" t="0" r="0" b="0"/>
            <a:stretch/>
          </p:blipFill>
          <p:spPr>
            <a:xfrm>
              <a:off x="1326960" y="4779000"/>
              <a:ext cx="472680" cy="481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646" name="Text Box 38"/>
            <p:cNvSpPr/>
            <p:nvPr/>
          </p:nvSpPr>
          <p:spPr>
            <a:xfrm>
              <a:off x="845640" y="5241600"/>
              <a:ext cx="146268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интеллекта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647" name="Прямоугольник 52"/>
          <p:cNvSpPr/>
          <p:nvPr/>
        </p:nvSpPr>
        <p:spPr>
          <a:xfrm>
            <a:off x="2999520" y="4797000"/>
            <a:ext cx="7704360" cy="106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14522 Мойщик посуды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нет,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19262 Уборщик территорий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требований к образованию нет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8" name="AutoShape 3"/>
          <p:cNvSpPr/>
          <p:nvPr/>
        </p:nvSpPr>
        <p:spPr>
          <a:xfrm>
            <a:off x="2711520" y="4653000"/>
            <a:ext cx="8928720" cy="1511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441360" y="193320"/>
            <a:ext cx="108709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3600" spc="-1" strike="noStrike">
                <a:solidFill>
                  <a:srgbClr val="ffffff"/>
                </a:solidFill>
                <a:latin typeface="Arial"/>
              </a:rPr>
              <a:t>Перечень ПОО</a:t>
            </a:r>
            <a:endParaRPr b="0" lang="en-US" sz="3600" spc="-1" strike="noStrike">
              <a:solidFill>
                <a:srgbClr val="18418c"/>
              </a:solidFill>
              <a:latin typeface="Arial"/>
            </a:endParaRPr>
          </a:p>
        </p:txBody>
      </p:sp>
      <p:cxnSp>
        <p:nvCxnSpPr>
          <p:cNvPr id="213" name="Прямая соединительная линия 34"/>
          <p:cNvCxnSpPr/>
          <p:nvPr/>
        </p:nvCxnSpPr>
        <p:spPr>
          <a:xfrm flipH="1">
            <a:off x="3431520" y="213480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214" name="Группа 9"/>
          <p:cNvGrpSpPr/>
          <p:nvPr/>
        </p:nvGrpSpPr>
        <p:grpSpPr>
          <a:xfrm>
            <a:off x="21240" y="996120"/>
            <a:ext cx="7684920" cy="880200"/>
            <a:chOff x="21240" y="996120"/>
            <a:chExt cx="7684920" cy="880200"/>
          </a:xfrm>
        </p:grpSpPr>
        <p:grpSp>
          <p:nvGrpSpPr>
            <p:cNvPr id="215" name="Group 47"/>
            <p:cNvGrpSpPr/>
            <p:nvPr/>
          </p:nvGrpSpPr>
          <p:grpSpPr>
            <a:xfrm>
              <a:off x="21240" y="996120"/>
              <a:ext cx="7684920" cy="880200"/>
              <a:chOff x="21240" y="996120"/>
              <a:chExt cx="7684920" cy="880200"/>
            </a:xfrm>
          </p:grpSpPr>
          <p:sp>
            <p:nvSpPr>
              <p:cNvPr id="216" name="AutoShape 48"/>
              <p:cNvSpPr/>
              <p:nvPr/>
            </p:nvSpPr>
            <p:spPr>
              <a:xfrm>
                <a:off x="699840" y="1185840"/>
                <a:ext cx="7006320" cy="586800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12700">
                <a:solidFill>
                  <a:srgbClr val="ffffff"/>
                </a:solidFill>
                <a:round/>
              </a:ln>
              <a:effectLst>
                <a:outerShdw algn="ctr" dir="2381944" dist="99192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7" name="AutoShape 49"/>
              <p:cNvSpPr/>
              <p:nvPr/>
            </p:nvSpPr>
            <p:spPr>
              <a:xfrm>
                <a:off x="21240" y="996120"/>
                <a:ext cx="1105920" cy="880200"/>
              </a:xfrm>
              <a:prstGeom prst="diamond">
                <a:avLst/>
              </a:prstGeom>
              <a:solidFill>
                <a:srgbClr val="ff0000"/>
              </a:solidFill>
              <a:ln w="25400">
                <a:solidFill>
                  <a:srgbClr val="ffffff"/>
                </a:solidFill>
                <a:miter/>
              </a:ln>
              <a:effectLst>
                <a:outerShdw algn="ctr" dir="2212193" dist="63000" rotWithShape="0">
                  <a:srgbClr val="333333">
                    <a:alpha val="50000"/>
                  </a:srgbClr>
                </a:outerShdw>
              </a:effectLst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218" name="Text Box 50"/>
              <p:cNvSpPr/>
              <p:nvPr/>
            </p:nvSpPr>
            <p:spPr>
              <a:xfrm>
                <a:off x="1091520" y="1236600"/>
                <a:ext cx="5531040" cy="36396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1" lang="ru-RU" sz="1800" spc="-1" strike="noStrike">
                    <a:solidFill>
                      <a:srgbClr val="ffffff"/>
                    </a:solidFill>
                    <a:latin typeface="Arial"/>
                  </a:rPr>
                  <a:t>Для лиц с нарушением слуха</a:t>
                </a:r>
                <a:endParaRPr b="0" lang="en-US" sz="18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219" name="Text Box 51"/>
              <p:cNvSpPr/>
              <p:nvPr/>
            </p:nvSpPr>
            <p:spPr>
              <a:xfrm>
                <a:off x="378360" y="1122480"/>
                <a:ext cx="350280" cy="455400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400" spc="-1" strike="noStrike">
                    <a:solidFill>
                      <a:srgbClr val="ffffff"/>
                    </a:solidFill>
                    <a:latin typeface="Arial"/>
                  </a:rPr>
                  <a:t>2</a:t>
                </a:r>
                <a:endParaRPr b="0" lang="en-US" sz="24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pic>
          <p:nvPicPr>
            <p:cNvPr id="220" name="Рисунок 35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6751080" y="1163520"/>
              <a:ext cx="667800" cy="6314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21" name="Прямоугольник 11"/>
          <p:cNvSpPr/>
          <p:nvPr/>
        </p:nvSpPr>
        <p:spPr>
          <a:xfrm>
            <a:off x="441360" y="1863720"/>
            <a:ext cx="11377080" cy="5301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18418c"/>
                </a:solidFill>
                <a:latin typeface="Arial Black"/>
              </a:rPr>
              <a:t>Самарское территориальное управление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2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3" action="ppaction://hlinksldjump"/>
              </a:rPr>
              <a:t>бюджетное профессиональное образовательное учреждение Самарской области "Самарский государственный колледж сервисных технологий и дизайна"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4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5" action="ppaction://hlinksldjump"/>
              </a:rPr>
              <a:t>бюджетное профессиональное образовательное учреждение "Самарский медицинский колледж им.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6" action="ppaction://hlinksldjump"/>
              </a:rPr>
              <a:t>Н.Ляпиной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7" action="ppaction://hlinksldjump"/>
              </a:rPr>
              <a:t>"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8" action="ppaction://hlinksldjump"/>
              </a:rPr>
              <a:t>Безенчукский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9" action="ppaction://hlinksldjump"/>
              </a:rPr>
              <a:t> филиал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0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1" action="ppaction://hlinksldjump"/>
              </a:rPr>
              <a:t>бюджетное образовательное учреждение Самарской области «Самарский машиностроительный колледж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2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3" action="ppaction://hlinksldjump"/>
              </a:rPr>
              <a:t>государственное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4" action="ppaction://hlinksldjump"/>
              </a:rPr>
              <a:t>автономное профессиональное образовательное учреждение Самарской области "Самарский металлургический 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5" action="ppaction://hlinksldjump"/>
              </a:rPr>
              <a:t>колледж»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6" action="ppaction://hlinksldjump"/>
              </a:rPr>
              <a:t>государственное бюджетное профессиональное образовательное учреждение Самарской области «Самарский техникум кулинарного искусства</a:t>
            </a:r>
            <a:r>
              <a:rPr b="0" lang="ru-RU" sz="1800" spc="-1" strike="noStrike" u="sng">
                <a:solidFill>
                  <a:srgbClr val="0a1d42"/>
                </a:solidFill>
                <a:uFillTx/>
                <a:latin typeface="Arial"/>
                <a:hlinkClick r:id="rId17" action="ppaction://hlinksldjump"/>
              </a:rPr>
              <a:t>»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PlaceHolder 2"/>
          <p:cNvSpPr>
            <a:spLocks noGrp="1"/>
          </p:cNvSpPr>
          <p:nvPr>
            <p:ph type="ftr" idx="12"/>
          </p:nvPr>
        </p:nvSpPr>
        <p:spPr>
          <a:xfrm>
            <a:off x="9753480" y="646128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>
              <a:buNone/>
            </a:pPr>
            <a:endParaRPr b="1" lang="en-US" sz="1200" spc="-1" strike="noStrike">
              <a:solidFill>
                <a:srgbClr val="ffffff"/>
              </a:solidFill>
              <a:latin typeface="Verdan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9" name="Прямоугольник 43"/>
          <p:cNvSpPr/>
          <p:nvPr/>
        </p:nvSpPr>
        <p:spPr>
          <a:xfrm>
            <a:off x="407520" y="6488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446540 Самарская область, Сергиевский район, с. Сергиевск, ул. Ленина, дом 15 тел.: +7 846 552-21-30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650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651" name="Прямоугольник 39"/>
          <p:cNvSpPr/>
          <p:nvPr/>
        </p:nvSpPr>
        <p:spPr>
          <a:xfrm>
            <a:off x="3287160" y="1385280"/>
            <a:ext cx="875376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2" name="Прямоугольник 25"/>
          <p:cNvSpPr/>
          <p:nvPr/>
        </p:nvSpPr>
        <p:spPr>
          <a:xfrm>
            <a:off x="3143520" y="4293000"/>
            <a:ext cx="8753760" cy="130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44.02.01 Дошкольное образование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44.02.02 Преподавание в начальных классах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3" name="AutoShape 3"/>
          <p:cNvSpPr/>
          <p:nvPr/>
        </p:nvSpPr>
        <p:spPr>
          <a:xfrm>
            <a:off x="3053160" y="3833640"/>
            <a:ext cx="8804880" cy="23313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654" name="AutoShape 3"/>
          <p:cNvSpPr/>
          <p:nvPr/>
        </p:nvSpPr>
        <p:spPr>
          <a:xfrm>
            <a:off x="3083760" y="1326600"/>
            <a:ext cx="8856000" cy="2132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655" name="Группа 44"/>
          <p:cNvGrpSpPr/>
          <p:nvPr/>
        </p:nvGrpSpPr>
        <p:grpSpPr>
          <a:xfrm>
            <a:off x="191520" y="1556640"/>
            <a:ext cx="2337840" cy="1824840"/>
            <a:chOff x="191520" y="1556640"/>
            <a:chExt cx="2337840" cy="1824840"/>
          </a:xfrm>
        </p:grpSpPr>
        <p:sp>
          <p:nvSpPr>
            <p:cNvPr id="1656" name="Oval 14"/>
            <p:cNvSpPr/>
            <p:nvPr/>
          </p:nvSpPr>
          <p:spPr>
            <a:xfrm>
              <a:off x="191520" y="213948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657" name="Group 18"/>
            <p:cNvGrpSpPr/>
            <p:nvPr/>
          </p:nvGrpSpPr>
          <p:grpSpPr>
            <a:xfrm>
              <a:off x="419040" y="1556640"/>
              <a:ext cx="1928880" cy="1824840"/>
              <a:chOff x="419040" y="1556640"/>
              <a:chExt cx="1928880" cy="1824840"/>
            </a:xfrm>
          </p:grpSpPr>
          <p:sp>
            <p:nvSpPr>
              <p:cNvPr id="1658" name="Oval 19"/>
              <p:cNvSpPr/>
              <p:nvPr/>
            </p:nvSpPr>
            <p:spPr>
              <a:xfrm>
                <a:off x="419040" y="1556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59" name="Oval 20"/>
              <p:cNvSpPr/>
              <p:nvPr/>
            </p:nvSpPr>
            <p:spPr>
              <a:xfrm>
                <a:off x="443880" y="1567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60" name="Oval 21"/>
              <p:cNvSpPr/>
              <p:nvPr/>
            </p:nvSpPr>
            <p:spPr>
              <a:xfrm>
                <a:off x="463680" y="1584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61" name="Oval 22"/>
              <p:cNvSpPr/>
              <p:nvPr/>
            </p:nvSpPr>
            <p:spPr>
              <a:xfrm>
                <a:off x="568440" y="1631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662" name="Text Box 38"/>
            <p:cNvSpPr/>
            <p:nvPr/>
          </p:nvSpPr>
          <p:spPr>
            <a:xfrm>
              <a:off x="336600" y="212832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663" name="Рисунок 44" descr="https://pandia.ru/text/80/648/images/img3_126.jpg"/>
            <p:cNvPicPr/>
            <p:nvPr/>
          </p:nvPicPr>
          <p:blipFill>
            <a:blip r:embed="rId1"/>
            <a:srcRect l="24862" t="0" r="50104" b="1468"/>
            <a:stretch/>
          </p:blipFill>
          <p:spPr>
            <a:xfrm>
              <a:off x="1144440" y="167220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664" name="Группа 55"/>
          <p:cNvGrpSpPr/>
          <p:nvPr/>
        </p:nvGrpSpPr>
        <p:grpSpPr>
          <a:xfrm>
            <a:off x="335520" y="4149000"/>
            <a:ext cx="2313720" cy="1824840"/>
            <a:chOff x="335520" y="4149000"/>
            <a:chExt cx="2313720" cy="1824840"/>
          </a:xfrm>
        </p:grpSpPr>
        <p:sp>
          <p:nvSpPr>
            <p:cNvPr id="1665" name="Oval 14"/>
            <p:cNvSpPr/>
            <p:nvPr/>
          </p:nvSpPr>
          <p:spPr>
            <a:xfrm>
              <a:off x="335520" y="471564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666" name="Group 18"/>
            <p:cNvGrpSpPr/>
            <p:nvPr/>
          </p:nvGrpSpPr>
          <p:grpSpPr>
            <a:xfrm>
              <a:off x="531360" y="4149000"/>
              <a:ext cx="1928880" cy="1824840"/>
              <a:chOff x="531360" y="4149000"/>
              <a:chExt cx="1928880" cy="1824840"/>
            </a:xfrm>
          </p:grpSpPr>
          <p:sp>
            <p:nvSpPr>
              <p:cNvPr id="1667" name="Oval 19"/>
              <p:cNvSpPr/>
              <p:nvPr/>
            </p:nvSpPr>
            <p:spPr>
              <a:xfrm>
                <a:off x="531360" y="4149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68" name="Oval 20"/>
              <p:cNvSpPr/>
              <p:nvPr/>
            </p:nvSpPr>
            <p:spPr>
              <a:xfrm>
                <a:off x="555840" y="41594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69" name="Oval 21"/>
              <p:cNvSpPr/>
              <p:nvPr/>
            </p:nvSpPr>
            <p:spPr>
              <a:xfrm>
                <a:off x="576000" y="4176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70" name="Oval 22"/>
              <p:cNvSpPr/>
              <p:nvPr/>
            </p:nvSpPr>
            <p:spPr>
              <a:xfrm>
                <a:off x="680760" y="4223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671" name="Text Box 38"/>
            <p:cNvSpPr/>
            <p:nvPr/>
          </p:nvSpPr>
          <p:spPr>
            <a:xfrm>
              <a:off x="389520" y="469116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672" name="Рисунок 55" descr="https://pandia.ru/text/80/648/images/img3_126.jpg"/>
            <p:cNvPicPr/>
            <p:nvPr/>
          </p:nvPicPr>
          <p:blipFill>
            <a:blip r:embed="rId2"/>
            <a:srcRect l="49402" t="0" r="24919" b="0"/>
            <a:stretch/>
          </p:blipFill>
          <p:spPr>
            <a:xfrm>
              <a:off x="1228320" y="421956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673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«Сергиевский губернский техникум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674" name="PlaceHolder 2"/>
          <p:cNvSpPr>
            <a:spLocks noGrp="1"/>
          </p:cNvSpPr>
          <p:nvPr>
            <p:ph type="ftr" idx="92"/>
          </p:nvPr>
        </p:nvSpPr>
        <p:spPr>
          <a:xfrm>
            <a:off x="9768240" y="6165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675" name="Picture 2" descr="http://qrcoder.ru/code/?https%3A%2F%2Fsgt.minobr63.ru%2Fabitur%2F&amp;4&amp;0"/>
          <p:cNvPicPr/>
          <p:nvPr/>
        </p:nvPicPr>
        <p:blipFill>
          <a:blip r:embed="rId4"/>
          <a:stretch/>
        </p:blipFill>
        <p:spPr>
          <a:xfrm>
            <a:off x="10767600" y="83880"/>
            <a:ext cx="1017000" cy="1017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6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"Самарской техникум авиационного и промышленного машиностроения имени Д.И. Козлова"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677" name="Прямоугольник 43"/>
          <p:cNvSpPr/>
          <p:nvPr/>
        </p:nvSpPr>
        <p:spPr>
          <a:xfrm>
            <a:off x="407520" y="6488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г. Самара, Старый переулок, д. 6  тел.: +7 846 955-22-11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678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679" name="Прямоугольник 39"/>
          <p:cNvSpPr/>
          <p:nvPr/>
        </p:nvSpPr>
        <p:spPr>
          <a:xfrm>
            <a:off x="3271320" y="2702520"/>
            <a:ext cx="734760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15.01.34 Фрезеровщик на станках с ЧПУ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1 год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0" name="AutoShape 3"/>
          <p:cNvSpPr/>
          <p:nvPr/>
        </p:nvSpPr>
        <p:spPr>
          <a:xfrm>
            <a:off x="3026880" y="2451600"/>
            <a:ext cx="8856000" cy="122292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pic>
        <p:nvPicPr>
          <p:cNvPr id="1681" name="Picture 2" descr="http://qrcoder.ru/code/?https%3A%2F%2Fstapm.ru%2Fstorage%2Fprograms%2F46%2Fdocuments%2Fprofoperator.pdf&amp;4&amp;0"/>
          <p:cNvPicPr/>
          <p:nvPr/>
        </p:nvPicPr>
        <p:blipFill>
          <a:blip r:embed="rId1"/>
          <a:stretch/>
        </p:blipFill>
        <p:spPr>
          <a:xfrm>
            <a:off x="10949400" y="266400"/>
            <a:ext cx="852840" cy="852840"/>
          </a:xfrm>
          <a:prstGeom prst="rect">
            <a:avLst/>
          </a:prstGeom>
          <a:ln w="0">
            <a:noFill/>
          </a:ln>
        </p:spPr>
      </p:pic>
      <p:grpSp>
        <p:nvGrpSpPr>
          <p:cNvPr id="1682" name="Группа 27"/>
          <p:cNvGrpSpPr/>
          <p:nvPr/>
        </p:nvGrpSpPr>
        <p:grpSpPr>
          <a:xfrm>
            <a:off x="407520" y="2153880"/>
            <a:ext cx="2242800" cy="1824840"/>
            <a:chOff x="407520" y="2153880"/>
            <a:chExt cx="2242800" cy="1824840"/>
          </a:xfrm>
        </p:grpSpPr>
        <p:sp>
          <p:nvSpPr>
            <p:cNvPr id="1683" name="Oval 14"/>
            <p:cNvSpPr/>
            <p:nvPr/>
          </p:nvSpPr>
          <p:spPr>
            <a:xfrm>
              <a:off x="407520" y="274536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684" name="Group 18"/>
            <p:cNvGrpSpPr/>
            <p:nvPr/>
          </p:nvGrpSpPr>
          <p:grpSpPr>
            <a:xfrm>
              <a:off x="632160" y="2153880"/>
              <a:ext cx="1928880" cy="1824840"/>
              <a:chOff x="632160" y="2153880"/>
              <a:chExt cx="1928880" cy="1824840"/>
            </a:xfrm>
          </p:grpSpPr>
          <p:sp>
            <p:nvSpPr>
              <p:cNvPr id="1685" name="Oval 19"/>
              <p:cNvSpPr/>
              <p:nvPr/>
            </p:nvSpPr>
            <p:spPr>
              <a:xfrm>
                <a:off x="632160" y="21538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86" name="Oval 20"/>
              <p:cNvSpPr/>
              <p:nvPr/>
            </p:nvSpPr>
            <p:spPr>
              <a:xfrm>
                <a:off x="656640" y="21643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87" name="Oval 21"/>
              <p:cNvSpPr/>
              <p:nvPr/>
            </p:nvSpPr>
            <p:spPr>
              <a:xfrm>
                <a:off x="676800" y="21816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688" name="Oval 22"/>
              <p:cNvSpPr/>
              <p:nvPr/>
            </p:nvSpPr>
            <p:spPr>
              <a:xfrm>
                <a:off x="781560" y="22284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689" name="Text Box 38"/>
            <p:cNvSpPr/>
            <p:nvPr/>
          </p:nvSpPr>
          <p:spPr>
            <a:xfrm>
              <a:off x="640440" y="271836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690" name="Рисунок 32" descr="https://mo-strelna.ru/upload_files/pomosh/2.png"/>
            <p:cNvPicPr/>
            <p:nvPr/>
          </p:nvPicPr>
          <p:blipFill>
            <a:blip r:embed="rId2"/>
            <a:srcRect l="24385" t="0" r="50277" b="0"/>
            <a:stretch/>
          </p:blipFill>
          <p:spPr>
            <a:xfrm>
              <a:off x="1286280" y="221868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691" name="PlaceHolder 2"/>
          <p:cNvSpPr>
            <a:spLocks noGrp="1"/>
          </p:cNvSpPr>
          <p:nvPr>
            <p:ph type="ftr" idx="93"/>
          </p:nvPr>
        </p:nvSpPr>
        <p:spPr>
          <a:xfrm>
            <a:off x="9768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2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"Самарский торгово - экономический колледж"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693" name="Прямоугольник 43"/>
          <p:cNvSpPr/>
          <p:nvPr/>
        </p:nvSpPr>
        <p:spPr>
          <a:xfrm>
            <a:off x="428760" y="64472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Самара, ул. Советской Армии, 19  тел.: +7 846 262-22-78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694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695" name="Прямоугольник 39"/>
          <p:cNvSpPr/>
          <p:nvPr/>
        </p:nvSpPr>
        <p:spPr>
          <a:xfrm>
            <a:off x="2927520" y="1700640"/>
            <a:ext cx="8816040" cy="325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Экономика и бухгалтерский учет (по отраслям)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38.02.04 Коммерция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38.02.05 Товароведение и экспертиза качества потребительских товаров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38.02.06 Финансы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6" name="AutoShape 3"/>
          <p:cNvSpPr/>
          <p:nvPr/>
        </p:nvSpPr>
        <p:spPr>
          <a:xfrm>
            <a:off x="2783520" y="1556640"/>
            <a:ext cx="8856000" cy="3456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697" name="Группа 26"/>
          <p:cNvGrpSpPr/>
          <p:nvPr/>
        </p:nvGrpSpPr>
        <p:grpSpPr>
          <a:xfrm>
            <a:off x="407520" y="1556640"/>
            <a:ext cx="2242800" cy="1824840"/>
            <a:chOff x="407520" y="1556640"/>
            <a:chExt cx="2242800" cy="1824840"/>
          </a:xfrm>
        </p:grpSpPr>
        <p:sp>
          <p:nvSpPr>
            <p:cNvPr id="1698" name="Oval 14"/>
            <p:cNvSpPr/>
            <p:nvPr/>
          </p:nvSpPr>
          <p:spPr>
            <a:xfrm>
              <a:off x="407520" y="2148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699" name="Group 18"/>
            <p:cNvGrpSpPr/>
            <p:nvPr/>
          </p:nvGrpSpPr>
          <p:grpSpPr>
            <a:xfrm>
              <a:off x="632160" y="1556640"/>
              <a:ext cx="1928880" cy="1824840"/>
              <a:chOff x="632160" y="1556640"/>
              <a:chExt cx="1928880" cy="1824840"/>
            </a:xfrm>
          </p:grpSpPr>
          <p:sp>
            <p:nvSpPr>
              <p:cNvPr id="1700" name="Oval 19"/>
              <p:cNvSpPr/>
              <p:nvPr/>
            </p:nvSpPr>
            <p:spPr>
              <a:xfrm>
                <a:off x="632160" y="1556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01" name="Oval 20"/>
              <p:cNvSpPr/>
              <p:nvPr/>
            </p:nvSpPr>
            <p:spPr>
              <a:xfrm>
                <a:off x="656640" y="1567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02" name="Oval 21"/>
              <p:cNvSpPr/>
              <p:nvPr/>
            </p:nvSpPr>
            <p:spPr>
              <a:xfrm>
                <a:off x="676800" y="1584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03" name="Oval 22"/>
              <p:cNvSpPr/>
              <p:nvPr/>
            </p:nvSpPr>
            <p:spPr>
              <a:xfrm>
                <a:off x="781560" y="1631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704" name="Text Box 38"/>
            <p:cNvSpPr/>
            <p:nvPr/>
          </p:nvSpPr>
          <p:spPr>
            <a:xfrm>
              <a:off x="640440" y="2121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705" name="Рисунок 3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286280" y="1621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706" name="Picture 2" descr="http://qrcoder.ru/code/?https%3A%2F%2Fsam-tek.ru%2Fprofessionalnoe-obuchenie-invalidov-i-lits-s-ovz.html&amp;4&amp;0"/>
          <p:cNvPicPr/>
          <p:nvPr/>
        </p:nvPicPr>
        <p:blipFill>
          <a:blip r:embed="rId2"/>
          <a:stretch/>
        </p:blipFill>
        <p:spPr>
          <a:xfrm>
            <a:off x="10847880" y="17496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707" name="PlaceHolder 2"/>
          <p:cNvSpPr>
            <a:spLocks noGrp="1"/>
          </p:cNvSpPr>
          <p:nvPr>
            <p:ph type="ftr" idx="94"/>
          </p:nvPr>
        </p:nvSpPr>
        <p:spPr>
          <a:xfrm>
            <a:off x="969624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8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"Самарский торгово - экономический колледж"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709" name="Прямоугольник 43"/>
          <p:cNvSpPr/>
          <p:nvPr/>
        </p:nvSpPr>
        <p:spPr>
          <a:xfrm>
            <a:off x="448560" y="645552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Самара, ул. Советской Армии, 19  тел.: +7 846 262-22-78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710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1711" name="Группа 15"/>
          <p:cNvGrpSpPr/>
          <p:nvPr/>
        </p:nvGrpSpPr>
        <p:grpSpPr>
          <a:xfrm>
            <a:off x="407520" y="1700640"/>
            <a:ext cx="2313720" cy="1824840"/>
            <a:chOff x="407520" y="1700640"/>
            <a:chExt cx="2313720" cy="1824840"/>
          </a:xfrm>
        </p:grpSpPr>
        <p:sp>
          <p:nvSpPr>
            <p:cNvPr id="1712" name="Oval 14"/>
            <p:cNvSpPr/>
            <p:nvPr/>
          </p:nvSpPr>
          <p:spPr>
            <a:xfrm>
              <a:off x="407520" y="226728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713" name="Group 18"/>
            <p:cNvGrpSpPr/>
            <p:nvPr/>
          </p:nvGrpSpPr>
          <p:grpSpPr>
            <a:xfrm>
              <a:off x="603360" y="1700640"/>
              <a:ext cx="1928880" cy="1824840"/>
              <a:chOff x="603360" y="1700640"/>
              <a:chExt cx="1928880" cy="1824840"/>
            </a:xfrm>
          </p:grpSpPr>
          <p:sp>
            <p:nvSpPr>
              <p:cNvPr id="1714" name="Oval 19"/>
              <p:cNvSpPr/>
              <p:nvPr/>
            </p:nvSpPr>
            <p:spPr>
              <a:xfrm>
                <a:off x="603360" y="1700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15" name="Oval 20"/>
              <p:cNvSpPr/>
              <p:nvPr/>
            </p:nvSpPr>
            <p:spPr>
              <a:xfrm>
                <a:off x="627840" y="1711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16" name="Oval 21"/>
              <p:cNvSpPr/>
              <p:nvPr/>
            </p:nvSpPr>
            <p:spPr>
              <a:xfrm>
                <a:off x="648000" y="1728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17" name="Oval 22"/>
              <p:cNvSpPr/>
              <p:nvPr/>
            </p:nvSpPr>
            <p:spPr>
              <a:xfrm>
                <a:off x="752760" y="1775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718" name="Text Box 38"/>
            <p:cNvSpPr/>
            <p:nvPr/>
          </p:nvSpPr>
          <p:spPr>
            <a:xfrm>
              <a:off x="461520" y="224280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719" name="Рисунок 19" descr="https://pandia.ru/text/80/648/images/img3_126.jpg"/>
            <p:cNvPicPr/>
            <p:nvPr/>
          </p:nvPicPr>
          <p:blipFill>
            <a:blip r:embed="rId1"/>
            <a:srcRect l="49402" t="0" r="24919" b="0"/>
            <a:stretch/>
          </p:blipFill>
          <p:spPr>
            <a:xfrm>
              <a:off x="1300320" y="177156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720" name="AutoShape 3"/>
          <p:cNvSpPr/>
          <p:nvPr/>
        </p:nvSpPr>
        <p:spPr>
          <a:xfrm>
            <a:off x="2999520" y="2061000"/>
            <a:ext cx="8856000" cy="2664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721" name="Прямоугольник 44"/>
          <p:cNvSpPr/>
          <p:nvPr/>
        </p:nvSpPr>
        <p:spPr>
          <a:xfrm>
            <a:off x="3215520" y="2205000"/>
            <a:ext cx="8753760" cy="2523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Экономика и бухгалтерский учет (по отраслям)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38.02.04 Коммерция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38.02.06 Финансы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722" name="Picture 2" descr="http://qrcoder.ru/code/?https%3A%2F%2Fsam-tek.ru%2Fprofessionalnoe-obuchenie-invalidov-i-lits-s-ovz.html&amp;4&amp;0"/>
          <p:cNvPicPr/>
          <p:nvPr/>
        </p:nvPicPr>
        <p:blipFill>
          <a:blip r:embed="rId2"/>
          <a:stretch/>
        </p:blipFill>
        <p:spPr>
          <a:xfrm>
            <a:off x="10847880" y="17496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723" name="PlaceHolder 2"/>
          <p:cNvSpPr>
            <a:spLocks noGrp="1"/>
          </p:cNvSpPr>
          <p:nvPr>
            <p:ph type="ftr" idx="95"/>
          </p:nvPr>
        </p:nvSpPr>
        <p:spPr>
          <a:xfrm>
            <a:off x="9768240" y="5949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4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"Самарский торгово - экономический колледж"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725" name="Прямоугольник 43"/>
          <p:cNvSpPr/>
          <p:nvPr/>
        </p:nvSpPr>
        <p:spPr>
          <a:xfrm>
            <a:off x="425160" y="6452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Самара, ул. Советской Армии, 19  тел.: +7 846 262-22-78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726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grpSp>
        <p:nvGrpSpPr>
          <p:cNvPr id="1727" name="Группа 24"/>
          <p:cNvGrpSpPr/>
          <p:nvPr/>
        </p:nvGrpSpPr>
        <p:grpSpPr>
          <a:xfrm>
            <a:off x="287280" y="1885680"/>
            <a:ext cx="2337840" cy="1824840"/>
            <a:chOff x="287280" y="1885680"/>
            <a:chExt cx="2337840" cy="1824840"/>
          </a:xfrm>
        </p:grpSpPr>
        <p:sp>
          <p:nvSpPr>
            <p:cNvPr id="1728" name="Oval 14"/>
            <p:cNvSpPr/>
            <p:nvPr/>
          </p:nvSpPr>
          <p:spPr>
            <a:xfrm>
              <a:off x="287280" y="246816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729" name="Group 18"/>
            <p:cNvGrpSpPr/>
            <p:nvPr/>
          </p:nvGrpSpPr>
          <p:grpSpPr>
            <a:xfrm>
              <a:off x="514800" y="1885680"/>
              <a:ext cx="1928880" cy="1824840"/>
              <a:chOff x="514800" y="1885680"/>
              <a:chExt cx="1928880" cy="1824840"/>
            </a:xfrm>
          </p:grpSpPr>
          <p:sp>
            <p:nvSpPr>
              <p:cNvPr id="1730" name="Oval 19"/>
              <p:cNvSpPr/>
              <p:nvPr/>
            </p:nvSpPr>
            <p:spPr>
              <a:xfrm>
                <a:off x="514800" y="18856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31" name="Oval 20"/>
              <p:cNvSpPr/>
              <p:nvPr/>
            </p:nvSpPr>
            <p:spPr>
              <a:xfrm>
                <a:off x="539640" y="18957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32" name="Oval 21"/>
              <p:cNvSpPr/>
              <p:nvPr/>
            </p:nvSpPr>
            <p:spPr>
              <a:xfrm>
                <a:off x="559440" y="19134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33" name="Oval 22"/>
              <p:cNvSpPr/>
              <p:nvPr/>
            </p:nvSpPr>
            <p:spPr>
              <a:xfrm>
                <a:off x="664200" y="19598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734" name="Text Box 38"/>
            <p:cNvSpPr/>
            <p:nvPr/>
          </p:nvSpPr>
          <p:spPr>
            <a:xfrm>
              <a:off x="432360" y="245700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735" name="Рисунок 29" descr="https://pandia.ru/text/80/648/images/img3_126.jpg"/>
            <p:cNvPicPr/>
            <p:nvPr/>
          </p:nvPicPr>
          <p:blipFill>
            <a:blip r:embed="rId1"/>
            <a:srcRect l="24862" t="0" r="50104" b="1468"/>
            <a:stretch/>
          </p:blipFill>
          <p:spPr>
            <a:xfrm>
              <a:off x="1240200" y="20008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736" name="AutoShape 3"/>
          <p:cNvSpPr/>
          <p:nvPr/>
        </p:nvSpPr>
        <p:spPr>
          <a:xfrm>
            <a:off x="2770920" y="1556640"/>
            <a:ext cx="8856000" cy="3672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737" name="Прямоугольник 45"/>
          <p:cNvSpPr/>
          <p:nvPr/>
        </p:nvSpPr>
        <p:spPr>
          <a:xfrm>
            <a:off x="3019680" y="1913400"/>
            <a:ext cx="8753760" cy="325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38.02.01 Экономика и бухгалтерский учет (по отраслям)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38.02.04 Коммерция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38.02.05 Товароведение и экспертиза качества потребительских товаров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38.02.06 Финансы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738" name="Picture 2" descr="http://qrcoder.ru/code/?https%3A%2F%2Fsam-tek.ru%2Fprofessionalnoe-obuchenie-invalidov-i-lits-s-ovz.html&amp;4&amp;0"/>
          <p:cNvPicPr/>
          <p:nvPr/>
        </p:nvPicPr>
        <p:blipFill>
          <a:blip r:embed="rId2"/>
          <a:stretch/>
        </p:blipFill>
        <p:spPr>
          <a:xfrm>
            <a:off x="10847880" y="17496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739" name="PlaceHolder 2"/>
          <p:cNvSpPr>
            <a:spLocks noGrp="1"/>
          </p:cNvSpPr>
          <p:nvPr>
            <p:ph type="ftr" idx="96"/>
          </p:nvPr>
        </p:nvSpPr>
        <p:spPr>
          <a:xfrm>
            <a:off x="9696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образовательное учреждение Самарской области "Самарский техникум промышленных технологий"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741" name="Прямоугольник 43"/>
          <p:cNvSpPr/>
          <p:nvPr/>
        </p:nvSpPr>
        <p:spPr>
          <a:xfrm>
            <a:off x="407520" y="6488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г. Самара, пр. Кирова, 321 тел.: +7 9674812026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742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743" name="Прямоугольник 39"/>
          <p:cNvSpPr/>
          <p:nvPr/>
        </p:nvSpPr>
        <p:spPr>
          <a:xfrm>
            <a:off x="2894760" y="1377000"/>
            <a:ext cx="8753760" cy="398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4" name="AutoShape 3"/>
          <p:cNvSpPr/>
          <p:nvPr/>
        </p:nvSpPr>
        <p:spPr>
          <a:xfrm>
            <a:off x="2855520" y="1196640"/>
            <a:ext cx="8856000" cy="4464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745" name="Группа 26"/>
          <p:cNvGrpSpPr/>
          <p:nvPr/>
        </p:nvGrpSpPr>
        <p:grpSpPr>
          <a:xfrm>
            <a:off x="407520" y="1268640"/>
            <a:ext cx="2242800" cy="1824840"/>
            <a:chOff x="407520" y="1268640"/>
            <a:chExt cx="2242800" cy="1824840"/>
          </a:xfrm>
        </p:grpSpPr>
        <p:sp>
          <p:nvSpPr>
            <p:cNvPr id="1746" name="Oval 14"/>
            <p:cNvSpPr/>
            <p:nvPr/>
          </p:nvSpPr>
          <p:spPr>
            <a:xfrm>
              <a:off x="407520" y="1860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747" name="Group 18"/>
            <p:cNvGrpSpPr/>
            <p:nvPr/>
          </p:nvGrpSpPr>
          <p:grpSpPr>
            <a:xfrm>
              <a:off x="632160" y="1268640"/>
              <a:ext cx="1928880" cy="1824840"/>
              <a:chOff x="632160" y="1268640"/>
              <a:chExt cx="1928880" cy="1824840"/>
            </a:xfrm>
          </p:grpSpPr>
          <p:sp>
            <p:nvSpPr>
              <p:cNvPr id="1748" name="Oval 19"/>
              <p:cNvSpPr/>
              <p:nvPr/>
            </p:nvSpPr>
            <p:spPr>
              <a:xfrm>
                <a:off x="632160" y="1268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49" name="Oval 20"/>
              <p:cNvSpPr/>
              <p:nvPr/>
            </p:nvSpPr>
            <p:spPr>
              <a:xfrm>
                <a:off x="656640" y="1279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50" name="Oval 21"/>
              <p:cNvSpPr/>
              <p:nvPr/>
            </p:nvSpPr>
            <p:spPr>
              <a:xfrm>
                <a:off x="676800" y="1296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51" name="Oval 22"/>
              <p:cNvSpPr/>
              <p:nvPr/>
            </p:nvSpPr>
            <p:spPr>
              <a:xfrm>
                <a:off x="781560" y="1343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752" name="Text Box 38"/>
            <p:cNvSpPr/>
            <p:nvPr/>
          </p:nvSpPr>
          <p:spPr>
            <a:xfrm>
              <a:off x="640440" y="1833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753" name="Рисунок 3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286280" y="1333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754" name="Прямоугольник 56"/>
          <p:cNvSpPr/>
          <p:nvPr/>
        </p:nvSpPr>
        <p:spPr>
          <a:xfrm>
            <a:off x="2999520" y="4797000"/>
            <a:ext cx="875376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5" name="Прямоугольник 26"/>
          <p:cNvSpPr/>
          <p:nvPr/>
        </p:nvSpPr>
        <p:spPr>
          <a:xfrm>
            <a:off x="3143520" y="1412640"/>
            <a:ext cx="8520120" cy="4226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08.01.26 Мастер по ремонту и обслуживанию инженерных систем жилищно-коммунального хозяйства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13.02.11 Техническая эксплуатация и обслуживание электрического и электромеханического оборудования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11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13.01.10 Электромонтер по ремонту и обслуживанию электрооборудования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21.02.05 Земельно-имущественные отношения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46.02.01 Документационное обеспечение управления и архивоведение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756" name="Picture 2" descr="http://qrcoder.ru/code/?https%3A%2F%2Fstpt-samara.ru%2Fabiturientam%2Fpriemnaya-komissiya%2F&amp;4&amp;0"/>
          <p:cNvPicPr/>
          <p:nvPr/>
        </p:nvPicPr>
        <p:blipFill>
          <a:blip r:embed="rId2"/>
          <a:stretch/>
        </p:blipFill>
        <p:spPr>
          <a:xfrm>
            <a:off x="10966320" y="253440"/>
            <a:ext cx="852840" cy="852840"/>
          </a:xfrm>
          <a:prstGeom prst="rect">
            <a:avLst/>
          </a:prstGeom>
          <a:ln w="0">
            <a:noFill/>
          </a:ln>
        </p:spPr>
      </p:pic>
      <p:sp>
        <p:nvSpPr>
          <p:cNvPr id="1757" name="PlaceHolder 2"/>
          <p:cNvSpPr>
            <a:spLocks noGrp="1"/>
          </p:cNvSpPr>
          <p:nvPr>
            <p:ph type="ftr" idx="97"/>
          </p:nvPr>
        </p:nvSpPr>
        <p:spPr>
          <a:xfrm>
            <a:off x="9696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8" name="PlaceHolder 1"/>
          <p:cNvSpPr>
            <a:spLocks noGrp="1"/>
          </p:cNvSpPr>
          <p:nvPr>
            <p:ph type="title"/>
          </p:nvPr>
        </p:nvSpPr>
        <p:spPr>
          <a:xfrm>
            <a:off x="247320" y="20232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образовательное учреждение Самарской области "Самарский техникум промышленных технологий"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759" name="Прямоугольник 43"/>
          <p:cNvSpPr/>
          <p:nvPr/>
        </p:nvSpPr>
        <p:spPr>
          <a:xfrm>
            <a:off x="437400" y="646200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г. Самара, пр. Кирова, 321 тел.: +7 9674812026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760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761" name="Прямоугольник 39"/>
          <p:cNvSpPr/>
          <p:nvPr/>
        </p:nvSpPr>
        <p:spPr>
          <a:xfrm>
            <a:off x="1415520" y="1268640"/>
            <a:ext cx="8753760" cy="398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2" name="AutoShape 3"/>
          <p:cNvSpPr/>
          <p:nvPr/>
        </p:nvSpPr>
        <p:spPr>
          <a:xfrm>
            <a:off x="2783520" y="2493000"/>
            <a:ext cx="8856000" cy="1583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763" name="AutoShape 3"/>
          <p:cNvSpPr/>
          <p:nvPr/>
        </p:nvSpPr>
        <p:spPr>
          <a:xfrm>
            <a:off x="2810880" y="4221000"/>
            <a:ext cx="8856000" cy="208800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764" name="Прямоугольник 56"/>
          <p:cNvSpPr/>
          <p:nvPr/>
        </p:nvSpPr>
        <p:spPr>
          <a:xfrm>
            <a:off x="2999520" y="4653000"/>
            <a:ext cx="8753760" cy="58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765" name="Группа 64"/>
          <p:cNvGrpSpPr/>
          <p:nvPr/>
        </p:nvGrpSpPr>
        <p:grpSpPr>
          <a:xfrm>
            <a:off x="263520" y="1052640"/>
            <a:ext cx="2381760" cy="1824840"/>
            <a:chOff x="263520" y="1052640"/>
            <a:chExt cx="2381760" cy="1824840"/>
          </a:xfrm>
        </p:grpSpPr>
        <p:sp>
          <p:nvSpPr>
            <p:cNvPr id="1766" name="Oval 14"/>
            <p:cNvSpPr/>
            <p:nvPr/>
          </p:nvSpPr>
          <p:spPr>
            <a:xfrm>
              <a:off x="263520" y="160524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767" name="Group 18"/>
            <p:cNvGrpSpPr/>
            <p:nvPr/>
          </p:nvGrpSpPr>
          <p:grpSpPr>
            <a:xfrm>
              <a:off x="515520" y="1052640"/>
              <a:ext cx="1928880" cy="1824840"/>
              <a:chOff x="515520" y="1052640"/>
              <a:chExt cx="1928880" cy="1824840"/>
            </a:xfrm>
          </p:grpSpPr>
          <p:sp>
            <p:nvSpPr>
              <p:cNvPr id="1768" name="Oval 19"/>
              <p:cNvSpPr/>
              <p:nvPr/>
            </p:nvSpPr>
            <p:spPr>
              <a:xfrm>
                <a:off x="515520" y="1052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69" name="Oval 20"/>
              <p:cNvSpPr/>
              <p:nvPr/>
            </p:nvSpPr>
            <p:spPr>
              <a:xfrm>
                <a:off x="540000" y="1063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70" name="Oval 21"/>
              <p:cNvSpPr/>
              <p:nvPr/>
            </p:nvSpPr>
            <p:spPr>
              <a:xfrm>
                <a:off x="560160" y="1080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71" name="Oval 22"/>
              <p:cNvSpPr/>
              <p:nvPr/>
            </p:nvSpPr>
            <p:spPr>
              <a:xfrm>
                <a:off x="664920" y="1127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772" name="Text Box 38"/>
            <p:cNvSpPr/>
            <p:nvPr/>
          </p:nvSpPr>
          <p:spPr>
            <a:xfrm>
              <a:off x="509040" y="165240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773" name="Рисунок 68" descr="https://mo-strelna.ru/upload_files/pomosh/2.png"/>
            <p:cNvPicPr/>
            <p:nvPr/>
          </p:nvPicPr>
          <p:blipFill>
            <a:blip r:embed="rId1"/>
            <a:srcRect l="0" t="0" r="73700" b="0"/>
            <a:stretch/>
          </p:blipFill>
          <p:spPr>
            <a:xfrm>
              <a:off x="1236600" y="120024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774" name="AutoShape 3"/>
          <p:cNvSpPr/>
          <p:nvPr/>
        </p:nvSpPr>
        <p:spPr>
          <a:xfrm>
            <a:off x="2783520" y="1556640"/>
            <a:ext cx="8856000" cy="647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775" name="Прямоугольник 74"/>
          <p:cNvSpPr/>
          <p:nvPr/>
        </p:nvSpPr>
        <p:spPr>
          <a:xfrm>
            <a:off x="2999520" y="1556640"/>
            <a:ext cx="727236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21.02.05 Земельно-имущественные отношения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6" name="Прямоугольник 75"/>
          <p:cNvSpPr/>
          <p:nvPr/>
        </p:nvSpPr>
        <p:spPr>
          <a:xfrm>
            <a:off x="2927520" y="2493000"/>
            <a:ext cx="864072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21.02.05 Земельно-имущественные отношения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46.02.01 Документационное обеспечение управления и архивоведение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7" name="Прямоугольник 76"/>
          <p:cNvSpPr/>
          <p:nvPr/>
        </p:nvSpPr>
        <p:spPr>
          <a:xfrm>
            <a:off x="2927520" y="4221000"/>
            <a:ext cx="8640720" cy="2279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21.02.04 Землеустройство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21.02.05 Земельно-имущественные отношения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39.02.01 Социальная работа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46.02.01 Документационное обеспечение управления и архивоведение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778" name="Picture 2" descr="http://qrcoder.ru/code/?https%3A%2F%2Fstpt-samara.ru%2Fabiturientam%2Fpriemnaya-komissiya%2F&amp;4&amp;0"/>
          <p:cNvPicPr/>
          <p:nvPr/>
        </p:nvPicPr>
        <p:blipFill>
          <a:blip r:embed="rId2"/>
          <a:stretch/>
        </p:blipFill>
        <p:spPr>
          <a:xfrm>
            <a:off x="10966320" y="253440"/>
            <a:ext cx="852840" cy="852840"/>
          </a:xfrm>
          <a:prstGeom prst="rect">
            <a:avLst/>
          </a:prstGeom>
          <a:ln w="0">
            <a:noFill/>
          </a:ln>
        </p:spPr>
      </p:pic>
      <p:grpSp>
        <p:nvGrpSpPr>
          <p:cNvPr id="1779" name="Группа 15"/>
          <p:cNvGrpSpPr/>
          <p:nvPr/>
        </p:nvGrpSpPr>
        <p:grpSpPr>
          <a:xfrm>
            <a:off x="335520" y="2709000"/>
            <a:ext cx="2313720" cy="1824840"/>
            <a:chOff x="335520" y="2709000"/>
            <a:chExt cx="2313720" cy="1824840"/>
          </a:xfrm>
        </p:grpSpPr>
        <p:sp>
          <p:nvSpPr>
            <p:cNvPr id="1780" name="Oval 14"/>
            <p:cNvSpPr/>
            <p:nvPr/>
          </p:nvSpPr>
          <p:spPr>
            <a:xfrm>
              <a:off x="335520" y="327564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781" name="Group 18"/>
            <p:cNvGrpSpPr/>
            <p:nvPr/>
          </p:nvGrpSpPr>
          <p:grpSpPr>
            <a:xfrm>
              <a:off x="531360" y="2709000"/>
              <a:ext cx="1928880" cy="1824840"/>
              <a:chOff x="531360" y="2709000"/>
              <a:chExt cx="1928880" cy="1824840"/>
            </a:xfrm>
          </p:grpSpPr>
          <p:sp>
            <p:nvSpPr>
              <p:cNvPr id="1782" name="Oval 19"/>
              <p:cNvSpPr/>
              <p:nvPr/>
            </p:nvSpPr>
            <p:spPr>
              <a:xfrm>
                <a:off x="531360" y="2709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83" name="Oval 20"/>
              <p:cNvSpPr/>
              <p:nvPr/>
            </p:nvSpPr>
            <p:spPr>
              <a:xfrm>
                <a:off x="555840" y="2719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84" name="Oval 21"/>
              <p:cNvSpPr/>
              <p:nvPr/>
            </p:nvSpPr>
            <p:spPr>
              <a:xfrm>
                <a:off x="576000" y="2736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85" name="Oval 22"/>
              <p:cNvSpPr/>
              <p:nvPr/>
            </p:nvSpPr>
            <p:spPr>
              <a:xfrm>
                <a:off x="680760" y="2783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786" name="Text Box 38"/>
            <p:cNvSpPr/>
            <p:nvPr/>
          </p:nvSpPr>
          <p:spPr>
            <a:xfrm>
              <a:off x="389520" y="325080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787" name="Рисунок 38" descr="https://pandia.ru/text/80/648/images/img3_126.jpg"/>
            <p:cNvPicPr/>
            <p:nvPr/>
          </p:nvPicPr>
          <p:blipFill>
            <a:blip r:embed="rId3"/>
            <a:srcRect l="49402" t="0" r="24919" b="0"/>
            <a:stretch/>
          </p:blipFill>
          <p:spPr>
            <a:xfrm>
              <a:off x="1228320" y="277956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788" name="Группа 24"/>
          <p:cNvGrpSpPr/>
          <p:nvPr/>
        </p:nvGrpSpPr>
        <p:grpSpPr>
          <a:xfrm>
            <a:off x="335520" y="4437000"/>
            <a:ext cx="2337840" cy="1824840"/>
            <a:chOff x="335520" y="4437000"/>
            <a:chExt cx="2337840" cy="1824840"/>
          </a:xfrm>
        </p:grpSpPr>
        <p:sp>
          <p:nvSpPr>
            <p:cNvPr id="1789" name="Oval 14"/>
            <p:cNvSpPr/>
            <p:nvPr/>
          </p:nvSpPr>
          <p:spPr>
            <a:xfrm>
              <a:off x="335520" y="501984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790" name="Group 18"/>
            <p:cNvGrpSpPr/>
            <p:nvPr/>
          </p:nvGrpSpPr>
          <p:grpSpPr>
            <a:xfrm>
              <a:off x="563040" y="4437000"/>
              <a:ext cx="1928880" cy="1824840"/>
              <a:chOff x="563040" y="4437000"/>
              <a:chExt cx="1928880" cy="1824840"/>
            </a:xfrm>
          </p:grpSpPr>
          <p:sp>
            <p:nvSpPr>
              <p:cNvPr id="1791" name="Oval 19"/>
              <p:cNvSpPr/>
              <p:nvPr/>
            </p:nvSpPr>
            <p:spPr>
              <a:xfrm>
                <a:off x="563040" y="443700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92" name="Oval 20"/>
              <p:cNvSpPr/>
              <p:nvPr/>
            </p:nvSpPr>
            <p:spPr>
              <a:xfrm>
                <a:off x="587880" y="44474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93" name="Oval 21"/>
              <p:cNvSpPr/>
              <p:nvPr/>
            </p:nvSpPr>
            <p:spPr>
              <a:xfrm>
                <a:off x="607680" y="446472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794" name="Oval 22"/>
              <p:cNvSpPr/>
              <p:nvPr/>
            </p:nvSpPr>
            <p:spPr>
              <a:xfrm>
                <a:off x="712440" y="45115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795" name="Text Box 38"/>
            <p:cNvSpPr/>
            <p:nvPr/>
          </p:nvSpPr>
          <p:spPr>
            <a:xfrm>
              <a:off x="480600" y="500868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796" name="Рисунок 58" descr="https://pandia.ru/text/80/648/images/img3_126.jpg"/>
            <p:cNvPicPr/>
            <p:nvPr/>
          </p:nvPicPr>
          <p:blipFill>
            <a:blip r:embed="rId4"/>
            <a:srcRect l="24862" t="0" r="50104" b="1468"/>
            <a:stretch/>
          </p:blipFill>
          <p:spPr>
            <a:xfrm>
              <a:off x="1288440" y="455256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797" name="PlaceHolder 2"/>
          <p:cNvSpPr>
            <a:spLocks noGrp="1"/>
          </p:cNvSpPr>
          <p:nvPr>
            <p:ph type="ftr" idx="98"/>
          </p:nvPr>
        </p:nvSpPr>
        <p:spPr>
          <a:xfrm>
            <a:off x="9696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5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8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"Сызранский политехнический колледж"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799" name="Прямоугольник 43"/>
          <p:cNvSpPr/>
          <p:nvPr/>
        </p:nvSpPr>
        <p:spPr>
          <a:xfrm>
            <a:off x="407520" y="6488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город Сызрань, улица Гидротурбинная, дом 9 , тел.: +7 846 437-47-23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800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801" name="Прямоугольник 39"/>
          <p:cNvSpPr/>
          <p:nvPr/>
        </p:nvSpPr>
        <p:spPr>
          <a:xfrm>
            <a:off x="2894760" y="1377000"/>
            <a:ext cx="8753760" cy="398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2" name="AutoShape 3"/>
          <p:cNvSpPr/>
          <p:nvPr/>
        </p:nvSpPr>
        <p:spPr>
          <a:xfrm>
            <a:off x="2855520" y="1196640"/>
            <a:ext cx="8856000" cy="33242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803" name="Группа 26"/>
          <p:cNvGrpSpPr/>
          <p:nvPr/>
        </p:nvGrpSpPr>
        <p:grpSpPr>
          <a:xfrm>
            <a:off x="263520" y="1412640"/>
            <a:ext cx="2242800" cy="1824840"/>
            <a:chOff x="263520" y="1412640"/>
            <a:chExt cx="2242800" cy="1824840"/>
          </a:xfrm>
        </p:grpSpPr>
        <p:sp>
          <p:nvSpPr>
            <p:cNvPr id="1804" name="Oval 14"/>
            <p:cNvSpPr/>
            <p:nvPr/>
          </p:nvSpPr>
          <p:spPr>
            <a:xfrm>
              <a:off x="263520" y="200412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805" name="Group 18"/>
            <p:cNvGrpSpPr/>
            <p:nvPr/>
          </p:nvGrpSpPr>
          <p:grpSpPr>
            <a:xfrm>
              <a:off x="488160" y="1412640"/>
              <a:ext cx="1928880" cy="1824840"/>
              <a:chOff x="488160" y="1412640"/>
              <a:chExt cx="1928880" cy="1824840"/>
            </a:xfrm>
          </p:grpSpPr>
          <p:sp>
            <p:nvSpPr>
              <p:cNvPr id="1806" name="Oval 19"/>
              <p:cNvSpPr/>
              <p:nvPr/>
            </p:nvSpPr>
            <p:spPr>
              <a:xfrm>
                <a:off x="488160" y="141264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07" name="Oval 20"/>
              <p:cNvSpPr/>
              <p:nvPr/>
            </p:nvSpPr>
            <p:spPr>
              <a:xfrm>
                <a:off x="512640" y="142308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08" name="Oval 21"/>
              <p:cNvSpPr/>
              <p:nvPr/>
            </p:nvSpPr>
            <p:spPr>
              <a:xfrm>
                <a:off x="532800" y="144036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09" name="Oval 22"/>
              <p:cNvSpPr/>
              <p:nvPr/>
            </p:nvSpPr>
            <p:spPr>
              <a:xfrm>
                <a:off x="637560" y="148716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810" name="Text Box 38"/>
            <p:cNvSpPr/>
            <p:nvPr/>
          </p:nvSpPr>
          <p:spPr>
            <a:xfrm>
              <a:off x="496440" y="197712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811" name="Рисунок 3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142280" y="147744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812" name="AutoShape 3"/>
          <p:cNvSpPr/>
          <p:nvPr/>
        </p:nvSpPr>
        <p:spPr>
          <a:xfrm>
            <a:off x="2869560" y="4743360"/>
            <a:ext cx="8856000" cy="134028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813" name="Прямоугольник 26"/>
          <p:cNvSpPr/>
          <p:nvPr/>
        </p:nvSpPr>
        <p:spPr>
          <a:xfrm>
            <a:off x="2999520" y="1196640"/>
            <a:ext cx="8520120" cy="325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4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15.02.14 Оснащение средствами автоматизации технологических процессов и производств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23.02.07 Техническое обслуживание и ремонт двигателей, систем и агрегатов автомобилей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27.02.07 Управление качеством продукции, процессов и услуг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814" name="Группа 36"/>
          <p:cNvGrpSpPr/>
          <p:nvPr/>
        </p:nvGrpSpPr>
        <p:grpSpPr>
          <a:xfrm>
            <a:off x="186120" y="4299480"/>
            <a:ext cx="2382120" cy="1824840"/>
            <a:chOff x="186120" y="4299480"/>
            <a:chExt cx="2382120" cy="1824840"/>
          </a:xfrm>
        </p:grpSpPr>
        <p:sp>
          <p:nvSpPr>
            <p:cNvPr id="1815" name="Oval 14"/>
            <p:cNvSpPr/>
            <p:nvPr/>
          </p:nvSpPr>
          <p:spPr>
            <a:xfrm>
              <a:off x="186120" y="4852080"/>
              <a:ext cx="431640" cy="7369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816" name="Group 18"/>
            <p:cNvGrpSpPr/>
            <p:nvPr/>
          </p:nvGrpSpPr>
          <p:grpSpPr>
            <a:xfrm>
              <a:off x="438120" y="4299480"/>
              <a:ext cx="1928880" cy="1824840"/>
              <a:chOff x="438120" y="4299480"/>
              <a:chExt cx="1928880" cy="1824840"/>
            </a:xfrm>
          </p:grpSpPr>
          <p:sp>
            <p:nvSpPr>
              <p:cNvPr id="1817" name="Oval 19"/>
              <p:cNvSpPr/>
              <p:nvPr/>
            </p:nvSpPr>
            <p:spPr>
              <a:xfrm>
                <a:off x="438120" y="42994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18" name="Oval 20"/>
              <p:cNvSpPr/>
              <p:nvPr/>
            </p:nvSpPr>
            <p:spPr>
              <a:xfrm>
                <a:off x="462960" y="430992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19" name="Oval 21"/>
              <p:cNvSpPr/>
              <p:nvPr/>
            </p:nvSpPr>
            <p:spPr>
              <a:xfrm>
                <a:off x="482760" y="432720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20" name="Oval 22"/>
              <p:cNvSpPr/>
              <p:nvPr/>
            </p:nvSpPr>
            <p:spPr>
              <a:xfrm>
                <a:off x="587520" y="437400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821" name="Text Box 38"/>
            <p:cNvSpPr/>
            <p:nvPr/>
          </p:nvSpPr>
          <p:spPr>
            <a:xfrm>
              <a:off x="432000" y="4899240"/>
              <a:ext cx="213624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зрения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822" name="Рисунок 41" descr="https://mo-strelna.ru/upload_files/pomosh/2.png"/>
            <p:cNvPicPr/>
            <p:nvPr/>
          </p:nvPicPr>
          <p:blipFill>
            <a:blip r:embed="rId2"/>
            <a:srcRect l="0" t="0" r="73700" b="0"/>
            <a:stretch/>
          </p:blipFill>
          <p:spPr>
            <a:xfrm>
              <a:off x="1159200" y="44470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823" name="Прямоугольник 47"/>
          <p:cNvSpPr/>
          <p:nvPr/>
        </p:nvSpPr>
        <p:spPr>
          <a:xfrm>
            <a:off x="3037320" y="5079240"/>
            <a:ext cx="852012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4" name="PlaceHolder 2"/>
          <p:cNvSpPr>
            <a:spLocks noGrp="1"/>
          </p:cNvSpPr>
          <p:nvPr>
            <p:ph type="ftr" idx="99"/>
          </p:nvPr>
        </p:nvSpPr>
        <p:spPr>
          <a:xfrm>
            <a:off x="9956880" y="6093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3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825" name="Picture 2" descr="http://qrcoder.ru/code/?https%3A%2F%2Fspk.minobr63.ru%2Fpriem-v-college%2F&amp;4&amp;0"/>
          <p:cNvPicPr/>
          <p:nvPr/>
        </p:nvPicPr>
        <p:blipFill>
          <a:blip r:embed="rId4"/>
          <a:stretch/>
        </p:blipFill>
        <p:spPr>
          <a:xfrm>
            <a:off x="10752120" y="127440"/>
            <a:ext cx="973440" cy="973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6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00224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бюджетное профессиональное образовательное учреждение Самарской области "Сызранский политехнический колледж"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827" name="Прямоугольник 43"/>
          <p:cNvSpPr/>
          <p:nvPr/>
        </p:nvSpPr>
        <p:spPr>
          <a:xfrm>
            <a:off x="191520" y="648864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Самарская область, город Сызрань, улица Гидротурбинная, дом 9 , тел.: +7 846 437-47-23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828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829" name="Прямоугольник 39"/>
          <p:cNvSpPr/>
          <p:nvPr/>
        </p:nvSpPr>
        <p:spPr>
          <a:xfrm>
            <a:off x="2894760" y="1377000"/>
            <a:ext cx="8753760" cy="398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0" name="AutoShape 3"/>
          <p:cNvSpPr/>
          <p:nvPr/>
        </p:nvSpPr>
        <p:spPr>
          <a:xfrm>
            <a:off x="2927520" y="1261080"/>
            <a:ext cx="8856000" cy="203868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831" name="AutoShape 3"/>
          <p:cNvSpPr/>
          <p:nvPr/>
        </p:nvSpPr>
        <p:spPr>
          <a:xfrm>
            <a:off x="2967840" y="3503520"/>
            <a:ext cx="8775360" cy="129564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832" name="Прямоугольник 29"/>
          <p:cNvSpPr/>
          <p:nvPr/>
        </p:nvSpPr>
        <p:spPr>
          <a:xfrm>
            <a:off x="3312720" y="3774600"/>
            <a:ext cx="7571880" cy="81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833" name="Группа 24"/>
          <p:cNvGrpSpPr/>
          <p:nvPr/>
        </p:nvGrpSpPr>
        <p:grpSpPr>
          <a:xfrm>
            <a:off x="314640" y="1312560"/>
            <a:ext cx="2338200" cy="1824840"/>
            <a:chOff x="314640" y="1312560"/>
            <a:chExt cx="2338200" cy="1824840"/>
          </a:xfrm>
        </p:grpSpPr>
        <p:sp>
          <p:nvSpPr>
            <p:cNvPr id="1834" name="Oval 14"/>
            <p:cNvSpPr/>
            <p:nvPr/>
          </p:nvSpPr>
          <p:spPr>
            <a:xfrm>
              <a:off x="314640" y="189504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835" name="Group 18"/>
            <p:cNvGrpSpPr/>
            <p:nvPr/>
          </p:nvGrpSpPr>
          <p:grpSpPr>
            <a:xfrm>
              <a:off x="542520" y="1312560"/>
              <a:ext cx="1928880" cy="1824840"/>
              <a:chOff x="542520" y="1312560"/>
              <a:chExt cx="1928880" cy="1824840"/>
            </a:xfrm>
          </p:grpSpPr>
          <p:sp>
            <p:nvSpPr>
              <p:cNvPr id="1836" name="Oval 19"/>
              <p:cNvSpPr/>
              <p:nvPr/>
            </p:nvSpPr>
            <p:spPr>
              <a:xfrm>
                <a:off x="542520" y="13125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37" name="Oval 20"/>
              <p:cNvSpPr/>
              <p:nvPr/>
            </p:nvSpPr>
            <p:spPr>
              <a:xfrm>
                <a:off x="567000" y="13226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38" name="Oval 21"/>
              <p:cNvSpPr/>
              <p:nvPr/>
            </p:nvSpPr>
            <p:spPr>
              <a:xfrm>
                <a:off x="587160" y="13402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39" name="Oval 22"/>
              <p:cNvSpPr/>
              <p:nvPr/>
            </p:nvSpPr>
            <p:spPr>
              <a:xfrm>
                <a:off x="691920" y="13870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840" name="Text Box 38"/>
            <p:cNvSpPr/>
            <p:nvPr/>
          </p:nvSpPr>
          <p:spPr>
            <a:xfrm>
              <a:off x="460080" y="188424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841" name="Рисунок 32" descr="https://pandia.ru/text/80/648/images/img3_126.jpg"/>
            <p:cNvPicPr/>
            <p:nvPr/>
          </p:nvPicPr>
          <p:blipFill>
            <a:blip r:embed="rId1"/>
            <a:srcRect l="24862" t="0" r="50104" b="1468"/>
            <a:stretch/>
          </p:blipFill>
          <p:spPr>
            <a:xfrm>
              <a:off x="1267560" y="142812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842" name="Прямоугольник 58"/>
          <p:cNvSpPr/>
          <p:nvPr/>
        </p:nvSpPr>
        <p:spPr>
          <a:xfrm>
            <a:off x="3181680" y="1387080"/>
            <a:ext cx="8150040" cy="1793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09.02.01 Компьютерные системы и комплексы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4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09.02.07 Информационные системы и программирование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27.02.07 Управление качеством продукции, процессов и услуг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3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3" name="PlaceHolder 2"/>
          <p:cNvSpPr>
            <a:spLocks noGrp="1"/>
          </p:cNvSpPr>
          <p:nvPr>
            <p:ph type="ftr" idx="100"/>
          </p:nvPr>
        </p:nvSpPr>
        <p:spPr>
          <a:xfrm>
            <a:off x="995688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2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844" name="Picture 2" descr="http://qrcoder.ru/code/?https%3A%2F%2Fspk.minobr63.ru%2Fpriem-v-college%2F&amp;4&amp;0"/>
          <p:cNvPicPr/>
          <p:nvPr/>
        </p:nvPicPr>
        <p:blipFill>
          <a:blip r:embed="rId3"/>
          <a:stretch/>
        </p:blipFill>
        <p:spPr>
          <a:xfrm>
            <a:off x="10920600" y="114840"/>
            <a:ext cx="1015560" cy="1015560"/>
          </a:xfrm>
          <a:prstGeom prst="rect">
            <a:avLst/>
          </a:prstGeom>
          <a:ln w="0">
            <a:noFill/>
          </a:ln>
        </p:spPr>
      </p:pic>
      <p:grpSp>
        <p:nvGrpSpPr>
          <p:cNvPr id="1845" name="Группа 47"/>
          <p:cNvGrpSpPr/>
          <p:nvPr/>
        </p:nvGrpSpPr>
        <p:grpSpPr>
          <a:xfrm>
            <a:off x="333000" y="3002760"/>
            <a:ext cx="2314080" cy="1824840"/>
            <a:chOff x="333000" y="3002760"/>
            <a:chExt cx="2314080" cy="1824840"/>
          </a:xfrm>
        </p:grpSpPr>
        <p:sp>
          <p:nvSpPr>
            <p:cNvPr id="1846" name="Oval 14"/>
            <p:cNvSpPr/>
            <p:nvPr/>
          </p:nvSpPr>
          <p:spPr>
            <a:xfrm>
              <a:off x="333000" y="356940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847" name="Group 18"/>
            <p:cNvGrpSpPr/>
            <p:nvPr/>
          </p:nvGrpSpPr>
          <p:grpSpPr>
            <a:xfrm>
              <a:off x="528840" y="3002760"/>
              <a:ext cx="1928880" cy="1824840"/>
              <a:chOff x="528840" y="3002760"/>
              <a:chExt cx="1928880" cy="1824840"/>
            </a:xfrm>
          </p:grpSpPr>
          <p:sp>
            <p:nvSpPr>
              <p:cNvPr id="1848" name="Oval 19"/>
              <p:cNvSpPr/>
              <p:nvPr/>
            </p:nvSpPr>
            <p:spPr>
              <a:xfrm>
                <a:off x="528840" y="300276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49" name="Oval 20"/>
              <p:cNvSpPr/>
              <p:nvPr/>
            </p:nvSpPr>
            <p:spPr>
              <a:xfrm>
                <a:off x="553320" y="301284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50" name="Oval 21"/>
              <p:cNvSpPr/>
              <p:nvPr/>
            </p:nvSpPr>
            <p:spPr>
              <a:xfrm>
                <a:off x="573480" y="30304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51" name="Oval 22"/>
              <p:cNvSpPr/>
              <p:nvPr/>
            </p:nvSpPr>
            <p:spPr>
              <a:xfrm>
                <a:off x="678240" y="307692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852" name="Text Box 38"/>
            <p:cNvSpPr/>
            <p:nvPr/>
          </p:nvSpPr>
          <p:spPr>
            <a:xfrm>
              <a:off x="387360" y="354456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853" name="Рисунок 51" descr="https://pandia.ru/text/80/648/images/img3_126.jpg"/>
            <p:cNvPicPr/>
            <p:nvPr/>
          </p:nvPicPr>
          <p:blipFill>
            <a:blip r:embed="rId4"/>
            <a:srcRect l="49402" t="0" r="24919" b="0"/>
            <a:stretch/>
          </p:blipFill>
          <p:spPr>
            <a:xfrm>
              <a:off x="1225800" y="307332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1854" name="Группа 1"/>
          <p:cNvGrpSpPr/>
          <p:nvPr/>
        </p:nvGrpSpPr>
        <p:grpSpPr>
          <a:xfrm>
            <a:off x="335520" y="4653000"/>
            <a:ext cx="11407680" cy="1824840"/>
            <a:chOff x="335520" y="4653000"/>
            <a:chExt cx="11407680" cy="1824840"/>
          </a:xfrm>
        </p:grpSpPr>
        <p:sp>
          <p:nvSpPr>
            <p:cNvPr id="1855" name="AutoShape 3"/>
            <p:cNvSpPr/>
            <p:nvPr/>
          </p:nvSpPr>
          <p:spPr>
            <a:xfrm>
              <a:off x="2927520" y="5070600"/>
              <a:ext cx="8815680" cy="1278360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rgbClr val="dddddd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18418c"/>
                </a:solidFill>
                <a:latin typeface="Arial Narrow"/>
              </a:endParaRPr>
            </a:p>
          </p:txBody>
        </p:sp>
        <p:sp>
          <p:nvSpPr>
            <p:cNvPr id="1856" name="Прямоугольник 38"/>
            <p:cNvSpPr/>
            <p:nvPr/>
          </p:nvSpPr>
          <p:spPr>
            <a:xfrm>
              <a:off x="3170160" y="5364000"/>
              <a:ext cx="7704360" cy="576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>
                <a:lnSpc>
                  <a:spcPct val="100000"/>
                </a:lnSpc>
              </a:pPr>
              <a:r>
                <a:rPr b="0" lang="ru-RU" sz="1600" spc="-1" strike="noStrike">
                  <a:solidFill>
                    <a:srgbClr val="18418c"/>
                  </a:solidFill>
                  <a:latin typeface="Arial Black"/>
                </a:rPr>
                <a:t>18466 Слесарь механосборочных работ</a:t>
              </a:r>
              <a:endParaRPr b="0" lang="en-US" sz="16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ru-RU" sz="1600" spc="-1" strike="noStrike">
                  <a:solidFill>
                    <a:srgbClr val="18418c"/>
                  </a:solidFill>
                  <a:latin typeface="Arial"/>
                </a:rPr>
                <a:t>Образование: требований к образованию нет, Срок обучения: 1 год 10 месяцев</a:t>
              </a:r>
              <a:endParaRPr b="0" lang="en-US" sz="1600" spc="-1" strike="noStrike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857" name="Группа 30"/>
            <p:cNvGrpSpPr/>
            <p:nvPr/>
          </p:nvGrpSpPr>
          <p:grpSpPr>
            <a:xfrm>
              <a:off x="335520" y="4653000"/>
              <a:ext cx="2129040" cy="1824840"/>
              <a:chOff x="335520" y="4653000"/>
              <a:chExt cx="2129040" cy="1824840"/>
            </a:xfrm>
          </p:grpSpPr>
          <p:sp>
            <p:nvSpPr>
              <p:cNvPr id="1858" name="Oval 14"/>
              <p:cNvSpPr/>
              <p:nvPr/>
            </p:nvSpPr>
            <p:spPr>
              <a:xfrm>
                <a:off x="335520" y="5251320"/>
                <a:ext cx="431640" cy="73692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ctr">
                <a:sp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grpSp>
            <p:nvGrpSpPr>
              <p:cNvPr id="1859" name="Group 28"/>
              <p:cNvGrpSpPr/>
              <p:nvPr/>
            </p:nvGrpSpPr>
            <p:grpSpPr>
              <a:xfrm>
                <a:off x="535320" y="4653000"/>
                <a:ext cx="1929240" cy="1824840"/>
                <a:chOff x="535320" y="4653000"/>
                <a:chExt cx="1929240" cy="1824840"/>
              </a:xfrm>
            </p:grpSpPr>
            <p:sp>
              <p:nvSpPr>
                <p:cNvPr id="1860" name="Oval 29"/>
                <p:cNvSpPr/>
                <p:nvPr/>
              </p:nvSpPr>
              <p:spPr>
                <a:xfrm>
                  <a:off x="535320" y="4653000"/>
                  <a:ext cx="1929240" cy="18248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636868"/>
                    </a:gs>
                    <a:gs pos="100000">
                      <a:srgbClr val="d6e1e2"/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  <p:sp>
              <p:nvSpPr>
                <p:cNvPr id="1861" name="Oval 30"/>
                <p:cNvSpPr/>
                <p:nvPr/>
              </p:nvSpPr>
              <p:spPr>
                <a:xfrm>
                  <a:off x="560160" y="4663440"/>
                  <a:ext cx="1883160" cy="177948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0f4f4"/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  <p:sp>
              <p:nvSpPr>
                <p:cNvPr id="1862" name="Oval 31"/>
                <p:cNvSpPr/>
                <p:nvPr/>
              </p:nvSpPr>
              <p:spPr>
                <a:xfrm>
                  <a:off x="579960" y="4680720"/>
                  <a:ext cx="1790640" cy="166320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a9b2b3"/>
                    </a:gs>
                    <a:gs pos="100000">
                      <a:srgbClr val="d6e1e2">
                        <a:alpha val="48235"/>
                      </a:srgbClr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  <p:sp>
              <p:nvSpPr>
                <p:cNvPr id="1863" name="Oval 32"/>
                <p:cNvSpPr/>
                <p:nvPr/>
              </p:nvSpPr>
              <p:spPr>
                <a:xfrm>
                  <a:off x="683280" y="4653000"/>
                  <a:ext cx="1591560" cy="1349640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d6e1e2">
                        <a:alpha val="38039"/>
                      </a:srgbClr>
                    </a:gs>
                  </a:gsLst>
                  <a:lin ang="5400000"/>
                </a:gradFill>
                <a:ln w="0"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  <p:txBody>
                <a:bodyPr wrap="none" lIns="90000" rIns="90000" tIns="45000" bIns="45000" anchor="ctr" vert="vert" rot="5400000">
                  <a:noAutofit/>
                </a:bodyPr>
                <a:p>
                  <a:pPr>
                    <a:lnSpc>
                      <a:spcPct val="100000"/>
                    </a:lnSpc>
                  </a:pPr>
                  <a:endParaRPr b="0" lang="ru-RU" sz="1800" spc="-1" strike="noStrike">
                    <a:solidFill>
                      <a:srgbClr val="18418c"/>
                    </a:solidFill>
                    <a:latin typeface="Arial"/>
                  </a:endParaRPr>
                </a:p>
              </p:txBody>
            </p:sp>
          </p:grpSp>
          <p:pic>
            <p:nvPicPr>
              <p:cNvPr id="1864" name="Рисунок 44" descr="https://pandia.ru/text/80/648/images/img3_126.jpg"/>
              <p:cNvPicPr/>
              <p:nvPr/>
            </p:nvPicPr>
            <p:blipFill>
              <a:blip r:embed="rId5"/>
              <a:srcRect l="74914" t="0" r="0" b="0"/>
              <a:stretch/>
            </p:blipFill>
            <p:spPr>
              <a:xfrm>
                <a:off x="1326960" y="4779000"/>
                <a:ext cx="472680" cy="481680"/>
              </a:xfrm>
              <a:prstGeom prst="rect">
                <a:avLst/>
              </a:prstGeom>
              <a:ln w="0">
                <a:noFill/>
              </a:ln>
            </p:spPr>
          </p:pic>
          <p:sp>
            <p:nvSpPr>
              <p:cNvPr id="1865" name="Text Box 38"/>
              <p:cNvSpPr/>
              <p:nvPr/>
            </p:nvSpPr>
            <p:spPr>
              <a:xfrm>
                <a:off x="845640" y="5241600"/>
                <a:ext cx="1462680" cy="10044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algn="ctr">
                  <a:lnSpc>
                    <a:spcPct val="100000"/>
                  </a:lnSpc>
                </a:pPr>
                <a:r>
                  <a:rPr b="0" lang="ru-RU" sz="2000" spc="-1" strike="noStrike">
                    <a:solidFill>
                      <a:srgbClr val="000000"/>
                    </a:solidFill>
                    <a:latin typeface="Arial Narrow"/>
                  </a:rPr>
                  <a:t>Для лиц  с</a:t>
                </a:r>
                <a:endParaRPr b="0" lang="en-US" sz="2000" spc="-1" strike="noStrike">
                  <a:solidFill>
                    <a:srgbClr val="000000"/>
                  </a:solidFill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b="0" lang="ru-RU" sz="2000" spc="-1" strike="noStrike">
                    <a:solidFill>
                      <a:srgbClr val="000000"/>
                    </a:solidFill>
                    <a:latin typeface="Arial Narrow"/>
                  </a:rPr>
                  <a:t>нарушением </a:t>
                </a:r>
                <a:endParaRPr b="0" lang="en-US" sz="2000" spc="-1" strike="noStrike">
                  <a:solidFill>
                    <a:srgbClr val="000000"/>
                  </a:solidFill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b="0" lang="ru-RU" sz="2000" spc="-1" strike="noStrike">
                    <a:solidFill>
                      <a:srgbClr val="000000"/>
                    </a:solidFill>
                    <a:latin typeface="Arial Narrow"/>
                  </a:rPr>
                  <a:t>интеллекта</a:t>
                </a:r>
                <a:endParaRPr b="0" lang="en-US" sz="2000" spc="-1" strike="noStrike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6" name="PlaceHolder 1"/>
          <p:cNvSpPr>
            <a:spLocks noGrp="1"/>
          </p:cNvSpPr>
          <p:nvPr>
            <p:ph type="title"/>
          </p:nvPr>
        </p:nvSpPr>
        <p:spPr>
          <a:xfrm>
            <a:off x="245160" y="200880"/>
            <a:ext cx="10602720" cy="899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государственное автономное профессиональное образовательное учреждение Самарской области «Самарский колледж сервиса производственного оборудования имени Героя Российской Федерации Е.В.Золотухина»</a:t>
            </a:r>
            <a:endParaRPr b="0" lang="en-US" sz="2000" spc="-1" strike="noStrike">
              <a:solidFill>
                <a:srgbClr val="18418c"/>
              </a:solidFill>
              <a:latin typeface="Arial"/>
            </a:endParaRPr>
          </a:p>
        </p:txBody>
      </p:sp>
      <p:sp>
        <p:nvSpPr>
          <p:cNvPr id="1867" name="Прямоугольник 43"/>
          <p:cNvSpPr/>
          <p:nvPr/>
        </p:nvSpPr>
        <p:spPr>
          <a:xfrm>
            <a:off x="433800" y="6419160"/>
            <a:ext cx="11377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2f2f2"/>
                </a:solidFill>
                <a:latin typeface="Arial"/>
              </a:rPr>
              <a:t>г.Самара,ул.Советской Армии,212, тел.: +7 846 926-31-12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868" name="Прямая соединительная линия 3"/>
          <p:cNvCxnSpPr/>
          <p:nvPr/>
        </p:nvCxnSpPr>
        <p:spPr>
          <a:xfrm flipH="1">
            <a:off x="5951880" y="1599120"/>
            <a:ext cx="432360" cy="370440"/>
          </a:xfrm>
          <a:prstGeom prst="straightConnector1">
            <a:avLst/>
          </a:prstGeom>
          <a:ln w="12700">
            <a:solidFill>
              <a:srgbClr val="ffffe7"/>
            </a:solidFill>
          </a:ln>
        </p:spPr>
      </p:cxnSp>
      <p:sp>
        <p:nvSpPr>
          <p:cNvPr id="1869" name="Прямоугольник 39"/>
          <p:cNvSpPr/>
          <p:nvPr/>
        </p:nvSpPr>
        <p:spPr>
          <a:xfrm>
            <a:off x="2894760" y="1377000"/>
            <a:ext cx="8753760" cy="398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 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0" name="AutoShape 3"/>
          <p:cNvSpPr/>
          <p:nvPr/>
        </p:nvSpPr>
        <p:spPr>
          <a:xfrm>
            <a:off x="2855520" y="1486080"/>
            <a:ext cx="8856000" cy="161928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grpSp>
        <p:nvGrpSpPr>
          <p:cNvPr id="1871" name="Группа 26"/>
          <p:cNvGrpSpPr/>
          <p:nvPr/>
        </p:nvGrpSpPr>
        <p:grpSpPr>
          <a:xfrm>
            <a:off x="291240" y="1348920"/>
            <a:ext cx="2242800" cy="1824840"/>
            <a:chOff x="291240" y="1348920"/>
            <a:chExt cx="2242800" cy="1824840"/>
          </a:xfrm>
        </p:grpSpPr>
        <p:sp>
          <p:nvSpPr>
            <p:cNvPr id="1872" name="Oval 14"/>
            <p:cNvSpPr/>
            <p:nvPr/>
          </p:nvSpPr>
          <p:spPr>
            <a:xfrm>
              <a:off x="291240" y="1940040"/>
              <a:ext cx="431640" cy="736920"/>
            </a:xfrm>
            <a:prstGeom prst="ellipse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873" name="Group 18"/>
            <p:cNvGrpSpPr/>
            <p:nvPr/>
          </p:nvGrpSpPr>
          <p:grpSpPr>
            <a:xfrm>
              <a:off x="516240" y="1348920"/>
              <a:ext cx="1928880" cy="1824840"/>
              <a:chOff x="516240" y="1348920"/>
              <a:chExt cx="1928880" cy="1824840"/>
            </a:xfrm>
          </p:grpSpPr>
          <p:sp>
            <p:nvSpPr>
              <p:cNvPr id="1874" name="Oval 19"/>
              <p:cNvSpPr/>
              <p:nvPr/>
            </p:nvSpPr>
            <p:spPr>
              <a:xfrm>
                <a:off x="516240" y="13489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75" name="Oval 20"/>
              <p:cNvSpPr/>
              <p:nvPr/>
            </p:nvSpPr>
            <p:spPr>
              <a:xfrm>
                <a:off x="540720" y="135900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76" name="Oval 21"/>
              <p:cNvSpPr/>
              <p:nvPr/>
            </p:nvSpPr>
            <p:spPr>
              <a:xfrm>
                <a:off x="560880" y="137628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77" name="Oval 22"/>
              <p:cNvSpPr/>
              <p:nvPr/>
            </p:nvSpPr>
            <p:spPr>
              <a:xfrm>
                <a:off x="665640" y="142308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878" name="Text Box 38"/>
            <p:cNvSpPr/>
            <p:nvPr/>
          </p:nvSpPr>
          <p:spPr>
            <a:xfrm>
              <a:off x="524160" y="1913040"/>
              <a:ext cx="2009880" cy="699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слуха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879" name="Рисунок 31" descr="https://mo-strelna.ru/upload_files/pomosh/2.png"/>
            <p:cNvPicPr/>
            <p:nvPr/>
          </p:nvPicPr>
          <p:blipFill>
            <a:blip r:embed="rId1"/>
            <a:srcRect l="24385" t="0" r="50277" b="0"/>
            <a:stretch/>
          </p:blipFill>
          <p:spPr>
            <a:xfrm>
              <a:off x="1170360" y="1413360"/>
              <a:ext cx="47844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880" name="AutoShape 3"/>
          <p:cNvSpPr/>
          <p:nvPr/>
        </p:nvSpPr>
        <p:spPr>
          <a:xfrm>
            <a:off x="2809800" y="3287160"/>
            <a:ext cx="8856000" cy="10551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881" name="Прямоугольник 26"/>
          <p:cNvSpPr/>
          <p:nvPr/>
        </p:nvSpPr>
        <p:spPr>
          <a:xfrm>
            <a:off x="2998080" y="1647720"/>
            <a:ext cx="8520120" cy="154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13.01.10 Электромонтер по ремонту и обслуживанию электрооборудования (по отраслям)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46.02.01 Документационное обеспечение управления и архивоведение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882" name="Группа 24"/>
          <p:cNvGrpSpPr/>
          <p:nvPr/>
        </p:nvGrpSpPr>
        <p:grpSpPr>
          <a:xfrm>
            <a:off x="260280" y="2918520"/>
            <a:ext cx="2338200" cy="1824840"/>
            <a:chOff x="260280" y="2918520"/>
            <a:chExt cx="2338200" cy="1824840"/>
          </a:xfrm>
        </p:grpSpPr>
        <p:sp>
          <p:nvSpPr>
            <p:cNvPr id="1883" name="Oval 14"/>
            <p:cNvSpPr/>
            <p:nvPr/>
          </p:nvSpPr>
          <p:spPr>
            <a:xfrm>
              <a:off x="260280" y="3501360"/>
              <a:ext cx="431640" cy="73692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884" name="Group 18"/>
            <p:cNvGrpSpPr/>
            <p:nvPr/>
          </p:nvGrpSpPr>
          <p:grpSpPr>
            <a:xfrm>
              <a:off x="488160" y="2918520"/>
              <a:ext cx="1928880" cy="1824840"/>
              <a:chOff x="488160" y="2918520"/>
              <a:chExt cx="1928880" cy="1824840"/>
            </a:xfrm>
          </p:grpSpPr>
          <p:sp>
            <p:nvSpPr>
              <p:cNvPr id="1885" name="Oval 19"/>
              <p:cNvSpPr/>
              <p:nvPr/>
            </p:nvSpPr>
            <p:spPr>
              <a:xfrm>
                <a:off x="488160" y="291852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86" name="Oval 20"/>
              <p:cNvSpPr/>
              <p:nvPr/>
            </p:nvSpPr>
            <p:spPr>
              <a:xfrm>
                <a:off x="512640" y="29289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87" name="Oval 21"/>
              <p:cNvSpPr/>
              <p:nvPr/>
            </p:nvSpPr>
            <p:spPr>
              <a:xfrm>
                <a:off x="532800" y="29462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88" name="Oval 22"/>
              <p:cNvSpPr/>
              <p:nvPr/>
            </p:nvSpPr>
            <p:spPr>
              <a:xfrm>
                <a:off x="637560" y="29930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889" name="Text Box 38"/>
            <p:cNvSpPr/>
            <p:nvPr/>
          </p:nvSpPr>
          <p:spPr>
            <a:xfrm>
              <a:off x="405720" y="3490200"/>
              <a:ext cx="219276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(нижние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890" name="Рисунок 22" descr="https://pandia.ru/text/80/648/images/img3_126.jpg"/>
            <p:cNvPicPr/>
            <p:nvPr/>
          </p:nvPicPr>
          <p:blipFill>
            <a:blip r:embed="rId2"/>
            <a:srcRect l="24862" t="0" r="50104" b="1468"/>
            <a:stretch/>
          </p:blipFill>
          <p:spPr>
            <a:xfrm>
              <a:off x="1213200" y="3034080"/>
              <a:ext cx="478440" cy="4816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891" name="Прямоугольник 29"/>
          <p:cNvSpPr/>
          <p:nvPr/>
        </p:nvSpPr>
        <p:spPr>
          <a:xfrm>
            <a:off x="2985480" y="3429720"/>
            <a:ext cx="868032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46.02.01 Документационное обеспечение управления и архивоведение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892" name="Picture 2" descr="http://qrcoder.ru/code/?http%3A%2F%2Fwww.stspo.ru%2F&amp;4&amp;0"/>
          <p:cNvPicPr/>
          <p:nvPr/>
        </p:nvPicPr>
        <p:blipFill>
          <a:blip r:embed="rId3"/>
          <a:stretch/>
        </p:blipFill>
        <p:spPr>
          <a:xfrm>
            <a:off x="10672920" y="240120"/>
            <a:ext cx="852840" cy="852840"/>
          </a:xfrm>
          <a:prstGeom prst="rect">
            <a:avLst/>
          </a:prstGeom>
          <a:ln w="0">
            <a:noFill/>
          </a:ln>
        </p:spPr>
      </p:pic>
      <p:grpSp>
        <p:nvGrpSpPr>
          <p:cNvPr id="1893" name="Группа 47"/>
          <p:cNvGrpSpPr/>
          <p:nvPr/>
        </p:nvGrpSpPr>
        <p:grpSpPr>
          <a:xfrm>
            <a:off x="374760" y="4544280"/>
            <a:ext cx="2314080" cy="1824840"/>
            <a:chOff x="374760" y="4544280"/>
            <a:chExt cx="2314080" cy="1824840"/>
          </a:xfrm>
        </p:grpSpPr>
        <p:sp>
          <p:nvSpPr>
            <p:cNvPr id="1894" name="Oval 14"/>
            <p:cNvSpPr/>
            <p:nvPr/>
          </p:nvSpPr>
          <p:spPr>
            <a:xfrm>
              <a:off x="374760" y="5110560"/>
              <a:ext cx="431640" cy="7369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spAutoFit/>
            </a:bodyPr>
            <a:p>
              <a:pPr>
                <a:lnSpc>
                  <a:spcPct val="100000"/>
                </a:lnSpc>
              </a:pPr>
              <a:endParaRPr b="0" lang="ru-RU" sz="1800" spc="-1" strike="noStrike">
                <a:solidFill>
                  <a:srgbClr val="18418c"/>
                </a:solidFill>
                <a:latin typeface="Arial"/>
              </a:endParaRPr>
            </a:p>
          </p:txBody>
        </p:sp>
        <p:grpSp>
          <p:nvGrpSpPr>
            <p:cNvPr id="1895" name="Group 18"/>
            <p:cNvGrpSpPr/>
            <p:nvPr/>
          </p:nvGrpSpPr>
          <p:grpSpPr>
            <a:xfrm>
              <a:off x="570600" y="4544280"/>
              <a:ext cx="1928880" cy="1824840"/>
              <a:chOff x="570600" y="4544280"/>
              <a:chExt cx="1928880" cy="1824840"/>
            </a:xfrm>
          </p:grpSpPr>
          <p:sp>
            <p:nvSpPr>
              <p:cNvPr id="1896" name="Oval 19"/>
              <p:cNvSpPr/>
              <p:nvPr/>
            </p:nvSpPr>
            <p:spPr>
              <a:xfrm>
                <a:off x="570600" y="4544280"/>
                <a:ext cx="1928880" cy="1824840"/>
              </a:xfrm>
              <a:prstGeom prst="ellipse">
                <a:avLst/>
              </a:prstGeom>
              <a:gradFill rotWithShape="0">
                <a:gsLst>
                  <a:gs pos="0">
                    <a:srgbClr val="636868"/>
                  </a:gs>
                  <a:gs pos="100000">
                    <a:srgbClr val="d6e1e2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97" name="Oval 20"/>
              <p:cNvSpPr/>
              <p:nvPr/>
            </p:nvSpPr>
            <p:spPr>
              <a:xfrm>
                <a:off x="595440" y="4554360"/>
                <a:ext cx="1882440" cy="1779480"/>
              </a:xfrm>
              <a:prstGeom prst="ellipse">
                <a:avLst/>
              </a:prstGeom>
              <a:gradFill rotWithShape="0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0f4f4"/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98" name="Oval 21"/>
              <p:cNvSpPr/>
              <p:nvPr/>
            </p:nvSpPr>
            <p:spPr>
              <a:xfrm>
                <a:off x="615240" y="4571640"/>
                <a:ext cx="1790280" cy="1662840"/>
              </a:xfrm>
              <a:prstGeom prst="ellipse">
                <a:avLst/>
              </a:prstGeom>
              <a:gradFill rotWithShape="0">
                <a:gsLst>
                  <a:gs pos="0">
                    <a:srgbClr val="a9b2b3"/>
                  </a:gs>
                  <a:gs pos="100000">
                    <a:srgbClr val="d6e1e2">
                      <a:alpha val="48235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  <p:sp>
            <p:nvSpPr>
              <p:cNvPr id="1899" name="Oval 22"/>
              <p:cNvSpPr/>
              <p:nvPr/>
            </p:nvSpPr>
            <p:spPr>
              <a:xfrm>
                <a:off x="720360" y="4618440"/>
                <a:ext cx="1591200" cy="134964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1e2">
                      <a:alpha val="38039"/>
                    </a:srgbClr>
                  </a:gs>
                </a:gsLst>
                <a:lin ang="5400000"/>
              </a:gra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 vert="vert" rot="5400000">
                <a:noAutofit/>
              </a:bodyPr>
              <a:p>
                <a:pPr>
                  <a:lnSpc>
                    <a:spcPct val="100000"/>
                  </a:lnSpc>
                </a:pPr>
                <a:endParaRPr b="0" lang="ru-RU" sz="1800" spc="-1" strike="noStrike">
                  <a:solidFill>
                    <a:srgbClr val="18418c"/>
                  </a:solidFill>
                  <a:latin typeface="Arial"/>
                </a:endParaRPr>
              </a:p>
            </p:txBody>
          </p:sp>
        </p:grpSp>
        <p:sp>
          <p:nvSpPr>
            <p:cNvPr id="1900" name="Text Box 38"/>
            <p:cNvSpPr/>
            <p:nvPr/>
          </p:nvSpPr>
          <p:spPr>
            <a:xfrm>
              <a:off x="429120" y="5086080"/>
              <a:ext cx="2259720" cy="1004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Для лиц  с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нарушением ОДА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ru-RU" sz="2000" spc="-1" strike="noStrike">
                  <a:solidFill>
                    <a:srgbClr val="000000"/>
                  </a:solidFill>
                  <a:latin typeface="Arial Narrow"/>
                </a:rPr>
                <a:t>(верхние конечности)</a:t>
              </a:r>
              <a:endParaRPr b="0" lang="en-US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1901" name="Рисунок 51" descr="https://pandia.ru/text/80/648/images/img3_126.jpg"/>
            <p:cNvPicPr/>
            <p:nvPr/>
          </p:nvPicPr>
          <p:blipFill>
            <a:blip r:embed="rId4"/>
            <a:srcRect l="49402" t="0" r="24919" b="0"/>
            <a:stretch/>
          </p:blipFill>
          <p:spPr>
            <a:xfrm>
              <a:off x="1267920" y="4614840"/>
              <a:ext cx="485280" cy="483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902" name="AutoShape 3"/>
          <p:cNvSpPr/>
          <p:nvPr/>
        </p:nvSpPr>
        <p:spPr>
          <a:xfrm>
            <a:off x="2807280" y="4792680"/>
            <a:ext cx="8856000" cy="1055160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ddddd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18418c"/>
              </a:solidFill>
              <a:latin typeface="Arial Narrow"/>
            </a:endParaRPr>
          </a:p>
        </p:txBody>
      </p:sp>
      <p:sp>
        <p:nvSpPr>
          <p:cNvPr id="1903" name="Прямоугольник 6"/>
          <p:cNvSpPr/>
          <p:nvPr/>
        </p:nvSpPr>
        <p:spPr>
          <a:xfrm>
            <a:off x="2950200" y="5005800"/>
            <a:ext cx="8579880" cy="5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 Black"/>
              </a:rPr>
              <a:t>46.02.01 Документационное обеспечение управления и архивоведение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8418c"/>
                </a:solidFill>
                <a:latin typeface="Arial"/>
              </a:rPr>
              <a:t>Образование: 9 классов  Срок обучения: 2 года 10 месяцев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4" name="PlaceHolder 2"/>
          <p:cNvSpPr>
            <a:spLocks noGrp="1"/>
          </p:cNvSpPr>
          <p:nvPr>
            <p:ph type="ftr" idx="101"/>
          </p:nvPr>
        </p:nvSpPr>
        <p:spPr>
          <a:xfrm>
            <a:off x="9768240" y="6021360"/>
            <a:ext cx="2234880" cy="3204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1" lang="ru-RU" sz="1200" spc="-1" strike="noStrike" u="sng">
                <a:solidFill>
                  <a:srgbClr val="0a1d42"/>
                </a:solidFill>
                <a:uFillTx/>
                <a:latin typeface="Verdana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ru-RU" sz="1200" spc="-1" strike="noStrike" u="sng">
                <a:solidFill>
                  <a:srgbClr val="0a1d42"/>
                </a:solidFill>
                <a:uFillTx/>
                <a:latin typeface="Verdana"/>
                <a:hlinkClick r:id="rId5" action="ppaction://hlinksldjump"/>
              </a:rPr>
              <a:t>К оглавлению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sample">
  <a:themeElements>
    <a:clrScheme name="Другая 8">
      <a:dk1>
        <a:srgbClr val="18418c"/>
      </a:dk1>
      <a:lt1>
        <a:srgbClr val="ffffff"/>
      </a:lt1>
      <a:dk2>
        <a:srgbClr val="ffffe7"/>
      </a:dk2>
      <a:lt2>
        <a:srgbClr val="dddddd"/>
      </a:lt2>
      <a:accent1>
        <a:srgbClr val="3492b4"/>
      </a:accent1>
      <a:accent2>
        <a:srgbClr val="7cb444"/>
      </a:accent2>
      <a:accent3>
        <a:srgbClr val="ffffff"/>
      </a:accent3>
      <a:accent4>
        <a:srgbClr val="133677"/>
      </a:accent4>
      <a:accent5>
        <a:srgbClr val="aec7d6"/>
      </a:accent5>
      <a:accent6>
        <a:srgbClr val="70a33d"/>
      </a:accent6>
      <a:hlink>
        <a:srgbClr val="0a1d42"/>
      </a:hlink>
      <a:folHlink>
        <a:srgbClr val="0e285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sample">
  <a:themeElements>
    <a:clrScheme name="Другая 8">
      <a:dk1>
        <a:srgbClr val="18418c"/>
      </a:dk1>
      <a:lt1>
        <a:srgbClr val="ffffff"/>
      </a:lt1>
      <a:dk2>
        <a:srgbClr val="ffffe7"/>
      </a:dk2>
      <a:lt2>
        <a:srgbClr val="dddddd"/>
      </a:lt2>
      <a:accent1>
        <a:srgbClr val="3492b4"/>
      </a:accent1>
      <a:accent2>
        <a:srgbClr val="7cb444"/>
      </a:accent2>
      <a:accent3>
        <a:srgbClr val="ffffff"/>
      </a:accent3>
      <a:accent4>
        <a:srgbClr val="133677"/>
      </a:accent4>
      <a:accent5>
        <a:srgbClr val="aec7d6"/>
      </a:accent5>
      <a:accent6>
        <a:srgbClr val="70a33d"/>
      </a:accent6>
      <a:hlink>
        <a:srgbClr val="0a1d42"/>
      </a:hlink>
      <a:folHlink>
        <a:srgbClr val="0e285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ffffe7"/>
      </a:dk2>
      <a:lt2>
        <a:srgbClr val="dddddd"/>
      </a:lt2>
      <a:accent1>
        <a:srgbClr val="3492b4"/>
      </a:accent1>
      <a:accent2>
        <a:srgbClr val="7cb444"/>
      </a:accent2>
      <a:accent3>
        <a:srgbClr val="ffffff"/>
      </a:accent3>
      <a:accent4>
        <a:srgbClr val="133677"/>
      </a:accent4>
      <a:accent5>
        <a:srgbClr val="aec7d6"/>
      </a:accent5>
      <a:accent6>
        <a:srgbClr val="70a33d"/>
      </a:accent6>
      <a:hlink>
        <a:srgbClr val="0a1d42"/>
      </a:hlink>
      <a:folHlink>
        <a:srgbClr val="0e285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cdb2004c006l</Template>
  <TotalTime>5065</TotalTime>
  <Application>LibreOffice/7.4.4.2$Linux_X86_64 LibreOffice_project/40$Build-2</Application>
  <AppVersion>15.0000</AppVersion>
  <Words>14683</Words>
  <Paragraphs>2430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2022-03-23T12:23:56Z</dcterms:created>
  <dc:creator>Пользователь</dc:creator>
  <dc:description/>
  <dc:language>en-US</dc:language>
  <cp:lastModifiedBy>Пользователь</cp:lastModifiedBy>
  <cp:lastPrinted>2022-05-20T10:54:17Z</cp:lastPrinted>
  <dcterms:modified xsi:type="dcterms:W3CDTF">2023-05-03T07:41:48Z</dcterms:modified>
  <cp:revision>513</cp:revision>
  <dc:subject/>
  <dc:title>Образование  для инвалидов и лиц с ОВЗ  в Самарской области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r8>1</vt:r8>
  </property>
  <property fmtid="{D5CDD505-2E9C-101B-9397-08002B2CF9AE}" pid="3" name="PresentationFormat">
    <vt:lpwstr>Широкоэкранный</vt:lpwstr>
  </property>
  <property fmtid="{D5CDD505-2E9C-101B-9397-08002B2CF9AE}" pid="4" name="Slides">
    <vt:r8>139</vt:r8>
  </property>
</Properties>
</file>